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de7491489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5527922e7408b"/>
  </p:sldMasterIdLst>
  <p:sldIdLst>
    <p:sldId xmlns:r="http://schemas.openxmlformats.org/officeDocument/2006/relationships" id="256" r:id="R1f5be4889e544a8e"/>
    <p:sldId xmlns:r="http://schemas.openxmlformats.org/officeDocument/2006/relationships" id="257" r:id="Re8e169a6f6a640bd"/>
    <p:sldId xmlns:r="http://schemas.openxmlformats.org/officeDocument/2006/relationships" id="258" r:id="Rd5b50d3abcd0404d"/>
    <p:sldId xmlns:r="http://schemas.openxmlformats.org/officeDocument/2006/relationships" id="259" r:id="R1a413652e3294fd4"/>
    <p:sldId xmlns:r="http://schemas.openxmlformats.org/officeDocument/2006/relationships" id="260" r:id="R22ec56aecb41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5527922e7408b" /><Relationship Type="http://schemas.openxmlformats.org/officeDocument/2006/relationships/slide" Target="/ppt/slides/slide1.xml" Id="R1f5be4889e544a8e" /><Relationship Type="http://schemas.openxmlformats.org/officeDocument/2006/relationships/slide" Target="/ppt/slides/slide2.xml" Id="Re8e169a6f6a640bd" /><Relationship Type="http://schemas.openxmlformats.org/officeDocument/2006/relationships/slide" Target="/ppt/slides/slide3.xml" Id="Rd5b50d3abcd0404d" /><Relationship Type="http://schemas.openxmlformats.org/officeDocument/2006/relationships/slide" Target="/ppt/slides/slide4.xml" Id="R1a413652e3294fd4" /><Relationship Type="http://schemas.openxmlformats.org/officeDocument/2006/relationships/slide" Target="/ppt/slides/slide5.xml" Id="R22ec56aecb41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43106cc46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abc67fa0442d" /><Relationship Type="http://schemas.openxmlformats.org/officeDocument/2006/relationships/theme" Target="/ppt/slideMasters/theme/theme1.xml" Id="R7446969ce928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eabc67fa0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b2f41b636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49e88977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467b31777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5606ba1244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cb23e99e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