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7c3530733241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4c39a077234140"/>
  </p:sldMasterIdLst>
  <p:sldIdLst>
    <p:sldId xmlns:r="http://schemas.openxmlformats.org/officeDocument/2006/relationships" id="256" r:id="R71ce38960fdf4677"/>
    <p:sldId xmlns:r="http://schemas.openxmlformats.org/officeDocument/2006/relationships" id="257" r:id="R179397bf503244f2"/>
    <p:sldId xmlns:r="http://schemas.openxmlformats.org/officeDocument/2006/relationships" id="258" r:id="R3234c782062e445a"/>
    <p:sldId xmlns:r="http://schemas.openxmlformats.org/officeDocument/2006/relationships" id="259" r:id="R869425d60ad94c58"/>
    <p:sldId xmlns:r="http://schemas.openxmlformats.org/officeDocument/2006/relationships" id="260" r:id="Ref54cdcd1c6649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4c39a077234140" /><Relationship Type="http://schemas.openxmlformats.org/officeDocument/2006/relationships/slide" Target="/ppt/slides/slide1.xml" Id="R71ce38960fdf4677" /><Relationship Type="http://schemas.openxmlformats.org/officeDocument/2006/relationships/slide" Target="/ppt/slides/slide2.xml" Id="R179397bf503244f2" /><Relationship Type="http://schemas.openxmlformats.org/officeDocument/2006/relationships/slide" Target="/ppt/slides/slide3.xml" Id="R3234c782062e445a" /><Relationship Type="http://schemas.openxmlformats.org/officeDocument/2006/relationships/slide" Target="/ppt/slides/slide4.xml" Id="R869425d60ad94c58" /><Relationship Type="http://schemas.openxmlformats.org/officeDocument/2006/relationships/slide" Target="/ppt/slides/slide5.xml" Id="Ref54cdcd1c6649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b8b463cb14b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db77761b44efd" /><Relationship Type="http://schemas.openxmlformats.org/officeDocument/2006/relationships/theme" Target="/ppt/slideMasters/theme/theme1.xml" Id="Rb24338114b924f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bdb77761b44e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b7db6a16349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125bdc2eb4b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82674bb824c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d50d58f0548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fabdc2bfc41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NAMSSKOGAN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NAMSSKOGAN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NAMSSKOGAN KOMMUNE ble etablert [år] og holder til i Namsskogan.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NAMSSKOGAN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NAMSSKOGAN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NAMSSKOGAN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R.C. Hansens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7890 Namsskogan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33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postmottak@namsskogan.kommune.no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www.namsskogan.kommune.no/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864 982 212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NAMSSKOGAN KOMMUNE</a:t>
            </a:r>
          </a:p>
        </p:txBody>
      </p:sp>
    </p:spTree>
  </p:cSld>
  <p:clrMapOvr>
    <a:masterClrMapping xmlns:a="http://schemas.openxmlformats.org/drawingml/2006/main"/>
  </p:clrMapOvr>
</p:sld>
</file>