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70cc17306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ca76fa5b24f77"/>
  </p:sldMasterIdLst>
  <p:sldIdLst>
    <p:sldId xmlns:r="http://schemas.openxmlformats.org/officeDocument/2006/relationships" id="256" r:id="R376b1bf071eb4e73"/>
    <p:sldId xmlns:r="http://schemas.openxmlformats.org/officeDocument/2006/relationships" id="257" r:id="R5a5d846e6d3c4341"/>
    <p:sldId xmlns:r="http://schemas.openxmlformats.org/officeDocument/2006/relationships" id="258" r:id="R2f3cb9f1e68643e5"/>
    <p:sldId xmlns:r="http://schemas.openxmlformats.org/officeDocument/2006/relationships" id="259" r:id="Rba88a529a6864fc2"/>
    <p:sldId xmlns:r="http://schemas.openxmlformats.org/officeDocument/2006/relationships" id="260" r:id="Rae94e592a83a45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ca76fa5b24f77" /><Relationship Type="http://schemas.openxmlformats.org/officeDocument/2006/relationships/slide" Target="/ppt/slides/slide1.xml" Id="R376b1bf071eb4e73" /><Relationship Type="http://schemas.openxmlformats.org/officeDocument/2006/relationships/slide" Target="/ppt/slides/slide2.xml" Id="R5a5d846e6d3c4341" /><Relationship Type="http://schemas.openxmlformats.org/officeDocument/2006/relationships/slide" Target="/ppt/slides/slide3.xml" Id="R2f3cb9f1e68643e5" /><Relationship Type="http://schemas.openxmlformats.org/officeDocument/2006/relationships/slide" Target="/ppt/slides/slide4.xml" Id="Rba88a529a6864fc2" /><Relationship Type="http://schemas.openxmlformats.org/officeDocument/2006/relationships/slide" Target="/ppt/slides/slide5.xml" Id="Rae94e592a83a45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d45c78ea24c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afe2907d04f1e" /><Relationship Type="http://schemas.openxmlformats.org/officeDocument/2006/relationships/theme" Target="/ppt/slideMasters/theme/theme1.xml" Id="Rfc2b85baaefc41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afe2907d0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c328508b04e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8d2f4bce0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96168b6ef40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ab93310ba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5262dad6846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BARDU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BARDU KOMMUNE ble etablert [år] og holder til i Bardu.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Altevannsveien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9360 Bardu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18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postmottak@bardu.kommune.no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www.bardu.kommune.no/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864 993 982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