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02d511d6394a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9ae49c223a4d65"/>
  </p:sldMasterIdLst>
  <p:sldIdLst>
    <p:sldId xmlns:r="http://schemas.openxmlformats.org/officeDocument/2006/relationships" id="256" r:id="R81ea3d77e865401e"/>
    <p:sldId xmlns:r="http://schemas.openxmlformats.org/officeDocument/2006/relationships" id="257" r:id="R9282c0ac97a24b2f"/>
    <p:sldId xmlns:r="http://schemas.openxmlformats.org/officeDocument/2006/relationships" id="258" r:id="Rf362d8e6dbef41ed"/>
    <p:sldId xmlns:r="http://schemas.openxmlformats.org/officeDocument/2006/relationships" id="259" r:id="R1d252875d0e4420b"/>
    <p:sldId xmlns:r="http://schemas.openxmlformats.org/officeDocument/2006/relationships" id="260" r:id="Rb71ed7aa4e4d44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ae49c223a4d65" /><Relationship Type="http://schemas.openxmlformats.org/officeDocument/2006/relationships/slide" Target="/ppt/slides/slide1.xml" Id="R81ea3d77e865401e" /><Relationship Type="http://schemas.openxmlformats.org/officeDocument/2006/relationships/slide" Target="/ppt/slides/slide2.xml" Id="R9282c0ac97a24b2f" /><Relationship Type="http://schemas.openxmlformats.org/officeDocument/2006/relationships/slide" Target="/ppt/slides/slide3.xml" Id="Rf362d8e6dbef41ed" /><Relationship Type="http://schemas.openxmlformats.org/officeDocument/2006/relationships/slide" Target="/ppt/slides/slide4.xml" Id="R1d252875d0e4420b" /><Relationship Type="http://schemas.openxmlformats.org/officeDocument/2006/relationships/slide" Target="/ppt/slides/slide5.xml" Id="Rb71ed7aa4e4d44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282538d3c4a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4075ca3c14b77" /><Relationship Type="http://schemas.openxmlformats.org/officeDocument/2006/relationships/theme" Target="/ppt/slideMasters/theme/theme1.xml" Id="R24d22ff8016643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b4075ca3c14b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e5b184a8649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1d3f09e9349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8f5f20eca46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7e090590b49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4fb1e6f574b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DYRØY KOMMUNE ble etablert [år] og holder til i Brøstadbotn.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Dyrøytunet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9311 Brøstadbotn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18 92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postmottak@dyroy.kommune.no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864 994 032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