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27eba57ba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d8aeb7d744aa5"/>
  </p:sldMasterIdLst>
  <p:sldIdLst>
    <p:sldId xmlns:r="http://schemas.openxmlformats.org/officeDocument/2006/relationships" id="256" r:id="Rda6c1d6ff3e84064"/>
    <p:sldId xmlns:r="http://schemas.openxmlformats.org/officeDocument/2006/relationships" id="257" r:id="R1291f94f4eb74dc5"/>
    <p:sldId xmlns:r="http://schemas.openxmlformats.org/officeDocument/2006/relationships" id="258" r:id="R2e5a19fe5d5a4e27"/>
    <p:sldId xmlns:r="http://schemas.openxmlformats.org/officeDocument/2006/relationships" id="259" r:id="R4dabda6a4cfe4f65"/>
    <p:sldId xmlns:r="http://schemas.openxmlformats.org/officeDocument/2006/relationships" id="260" r:id="R59783208d10441e9"/>
    <p:sldId xmlns:r="http://schemas.openxmlformats.org/officeDocument/2006/relationships" id="261" r:id="R78f32a13bfd34a29"/>
    <p:sldId xmlns:r="http://schemas.openxmlformats.org/officeDocument/2006/relationships" id="262" r:id="Ra4e137b0163d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d8aeb7d744aa5" /><Relationship Type="http://schemas.openxmlformats.org/officeDocument/2006/relationships/slide" Target="/ppt/slides/slide1.xml" Id="Rda6c1d6ff3e84064" /><Relationship Type="http://schemas.openxmlformats.org/officeDocument/2006/relationships/slide" Target="/ppt/slides/slide2.xml" Id="R1291f94f4eb74dc5" /><Relationship Type="http://schemas.openxmlformats.org/officeDocument/2006/relationships/slide" Target="/ppt/slides/slide3.xml" Id="R2e5a19fe5d5a4e27" /><Relationship Type="http://schemas.openxmlformats.org/officeDocument/2006/relationships/slide" Target="/ppt/slides/slide4.xml" Id="R4dabda6a4cfe4f65" /><Relationship Type="http://schemas.openxmlformats.org/officeDocument/2006/relationships/slide" Target="/ppt/slides/slide5.xml" Id="R59783208d10441e9" /><Relationship Type="http://schemas.openxmlformats.org/officeDocument/2006/relationships/slide" Target="/ppt/slides/slide6.xml" Id="R78f32a13bfd34a29" /><Relationship Type="http://schemas.openxmlformats.org/officeDocument/2006/relationships/slide" Target="/ppt/slides/slide7.xml" Id="Ra4e137b0163d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9db9e55e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a3101e231400a" /><Relationship Type="http://schemas.openxmlformats.org/officeDocument/2006/relationships/theme" Target="/ppt/slideMasters/theme/theme1.xml" Id="R53696d0485d1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a3101e231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0ed0838d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5378f1468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67f97bac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f3334485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a9f0d36e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c9811565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58339d94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LINDEMAN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LINDEMAN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868 218 002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