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931736d73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d13faf3b14149"/>
  </p:sldMasterIdLst>
  <p:sldIdLst>
    <p:sldId xmlns:r="http://schemas.openxmlformats.org/officeDocument/2006/relationships" id="256" r:id="R7ac16b286e694787"/>
    <p:sldId xmlns:r="http://schemas.openxmlformats.org/officeDocument/2006/relationships" id="257" r:id="R4f4c00c432424276"/>
    <p:sldId xmlns:r="http://schemas.openxmlformats.org/officeDocument/2006/relationships" id="258" r:id="R96e9f44db6f543f4"/>
    <p:sldId xmlns:r="http://schemas.openxmlformats.org/officeDocument/2006/relationships" id="259" r:id="Re17251c2043c4501"/>
    <p:sldId xmlns:r="http://schemas.openxmlformats.org/officeDocument/2006/relationships" id="260" r:id="R3ef141e4e9e54100"/>
    <p:sldId xmlns:r="http://schemas.openxmlformats.org/officeDocument/2006/relationships" id="261" r:id="Rc2beef442b324458"/>
    <p:sldId xmlns:r="http://schemas.openxmlformats.org/officeDocument/2006/relationships" id="262" r:id="R58dc6b7db850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d13faf3b14149" /><Relationship Type="http://schemas.openxmlformats.org/officeDocument/2006/relationships/slide" Target="/ppt/slides/slide1.xml" Id="R7ac16b286e694787" /><Relationship Type="http://schemas.openxmlformats.org/officeDocument/2006/relationships/slide" Target="/ppt/slides/slide2.xml" Id="R4f4c00c432424276" /><Relationship Type="http://schemas.openxmlformats.org/officeDocument/2006/relationships/slide" Target="/ppt/slides/slide3.xml" Id="R96e9f44db6f543f4" /><Relationship Type="http://schemas.openxmlformats.org/officeDocument/2006/relationships/slide" Target="/ppt/slides/slide4.xml" Id="Re17251c2043c4501" /><Relationship Type="http://schemas.openxmlformats.org/officeDocument/2006/relationships/slide" Target="/ppt/slides/slide5.xml" Id="R3ef141e4e9e54100" /><Relationship Type="http://schemas.openxmlformats.org/officeDocument/2006/relationships/slide" Target="/ppt/slides/slide6.xml" Id="Rc2beef442b324458" /><Relationship Type="http://schemas.openxmlformats.org/officeDocument/2006/relationships/slide" Target="/ppt/slides/slide7.xml" Id="R58dc6b7db850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efdb82918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97407fdb459e" /><Relationship Type="http://schemas.openxmlformats.org/officeDocument/2006/relationships/theme" Target="/ppt/slideMasters/theme/theme1.xml" Id="R91bec37e4bf6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497407fdb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10a2abe9e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44281149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fb735c44b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b12a98491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b130686de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01a87f164b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16ef2c54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BERNHOF HANSEN EIENDOMSTAKSERING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BERNHOF HANSEN EIENDOMSTAKSERING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3 992 721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12 011 081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13 436 728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BERNHOF KEN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Draugen 179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06 73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868 310 332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BERNHOF HANSEN EIENDOMSTAKSERING AS</a:t>
            </a:r>
          </a:p>
        </p:txBody>
      </p:sp>
    </p:spTree>
  </p:cSld>
  <p:clrMapOvr>
    <a:masterClrMapping xmlns:a="http://schemas.openxmlformats.org/drawingml/2006/main"/>
  </p:clrMapOvr>
</p:sld>
</file>