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705740916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22f89e8f441a9"/>
  </p:sldMasterIdLst>
  <p:sldIdLst>
    <p:sldId xmlns:r="http://schemas.openxmlformats.org/officeDocument/2006/relationships" id="256" r:id="R25cbec654f084931"/>
    <p:sldId xmlns:r="http://schemas.openxmlformats.org/officeDocument/2006/relationships" id="257" r:id="Re9d211b683844ed4"/>
    <p:sldId xmlns:r="http://schemas.openxmlformats.org/officeDocument/2006/relationships" id="258" r:id="Ra2466e81ce584287"/>
    <p:sldId xmlns:r="http://schemas.openxmlformats.org/officeDocument/2006/relationships" id="259" r:id="Ra0bfc58a4c2f4ac5"/>
    <p:sldId xmlns:r="http://schemas.openxmlformats.org/officeDocument/2006/relationships" id="260" r:id="R9e9df5cbc2ce42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22f89e8f441a9" /><Relationship Type="http://schemas.openxmlformats.org/officeDocument/2006/relationships/slide" Target="/ppt/slides/slide1.xml" Id="R25cbec654f084931" /><Relationship Type="http://schemas.openxmlformats.org/officeDocument/2006/relationships/slide" Target="/ppt/slides/slide2.xml" Id="Re9d211b683844ed4" /><Relationship Type="http://schemas.openxmlformats.org/officeDocument/2006/relationships/slide" Target="/ppt/slides/slide3.xml" Id="Ra2466e81ce584287" /><Relationship Type="http://schemas.openxmlformats.org/officeDocument/2006/relationships/slide" Target="/ppt/slides/slide4.xml" Id="Ra0bfc58a4c2f4ac5" /><Relationship Type="http://schemas.openxmlformats.org/officeDocument/2006/relationships/slide" Target="/ppt/slides/slide5.xml" Id="R9e9df5cbc2ce42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5a47b9d3a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326a4cdc4790" /><Relationship Type="http://schemas.openxmlformats.org/officeDocument/2006/relationships/theme" Target="/ppt/slideMasters/theme/theme1.xml" Id="R33342b858569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2326a4cdc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cbbc2978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6082dae3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b0255d30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8f5ca088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8665f76c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TYLDAL SOGNESKOG BA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TYLDAL SOGNESKOG BA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TYLDAL SOGNESKOG BA ble etablert [år] og holder til i Tylldalen.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TYLDAL SOGNESKOG BA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TYLDAL SOGNESKOG BA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TYLDAL SOGNESKOG BA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B. Moen, Tylldalsveien 1720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2510 Tylldalen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jb.moen@online.no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869 905 062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TYLDAL SOGNESKOG BA</a:t>
            </a:r>
          </a:p>
        </p:txBody>
      </p:sp>
    </p:spTree>
  </p:cSld>
  <p:clrMapOvr>
    <a:masterClrMapping xmlns:a="http://schemas.openxmlformats.org/drawingml/2006/main"/>
  </p:clrMapOvr>
</p:sld>
</file>