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c05c7ac2549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ef45e8bf334f57"/>
  </p:sldMasterIdLst>
  <p:sldIdLst>
    <p:sldId xmlns:r="http://schemas.openxmlformats.org/officeDocument/2006/relationships" id="256" r:id="R3dd3132a11b34a9c"/>
    <p:sldId xmlns:r="http://schemas.openxmlformats.org/officeDocument/2006/relationships" id="257" r:id="R8477e0320cb44f18"/>
    <p:sldId xmlns:r="http://schemas.openxmlformats.org/officeDocument/2006/relationships" id="258" r:id="R567759a1e01a4b4b"/>
    <p:sldId xmlns:r="http://schemas.openxmlformats.org/officeDocument/2006/relationships" id="259" r:id="R7aaf1a14893b4c93"/>
    <p:sldId xmlns:r="http://schemas.openxmlformats.org/officeDocument/2006/relationships" id="260" r:id="R919e6f08b863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ef45e8bf334f57" /><Relationship Type="http://schemas.openxmlformats.org/officeDocument/2006/relationships/slide" Target="/ppt/slides/slide1.xml" Id="R3dd3132a11b34a9c" /><Relationship Type="http://schemas.openxmlformats.org/officeDocument/2006/relationships/slide" Target="/ppt/slides/slide2.xml" Id="R8477e0320cb44f18" /><Relationship Type="http://schemas.openxmlformats.org/officeDocument/2006/relationships/slide" Target="/ppt/slides/slide3.xml" Id="R567759a1e01a4b4b" /><Relationship Type="http://schemas.openxmlformats.org/officeDocument/2006/relationships/slide" Target="/ppt/slides/slide4.xml" Id="R7aaf1a14893b4c93" /><Relationship Type="http://schemas.openxmlformats.org/officeDocument/2006/relationships/slide" Target="/ppt/slides/slide5.xml" Id="R919e6f08b863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de61b65f8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21cac9ea49f6" /><Relationship Type="http://schemas.openxmlformats.org/officeDocument/2006/relationships/theme" Target="/ppt/slideMasters/theme/theme1.xml" Id="R09cd5122aa2f4a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8921cac9ea49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4331e790b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de53bdb57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7077086e4d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052dc15a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992ae2653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BAPTISTKIRKEN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BAPTISTKIRKEN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870 262 272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BAPTISTKIRKEN NORGE</a:t>
            </a:r>
          </a:p>
        </p:txBody>
      </p:sp>
    </p:spTree>
  </p:cSld>
  <p:clrMapOvr>
    <a:masterClrMapping xmlns:a="http://schemas.openxmlformats.org/drawingml/2006/main"/>
  </p:clrMapOvr>
</p:sld>
</file>