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a1bf8192a4f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c1da7b505419c"/>
  </p:sldMasterIdLst>
  <p:sldIdLst>
    <p:sldId xmlns:r="http://schemas.openxmlformats.org/officeDocument/2006/relationships" id="256" r:id="R5bb2ea3225e54317"/>
    <p:sldId xmlns:r="http://schemas.openxmlformats.org/officeDocument/2006/relationships" id="257" r:id="Ra87884bd9cd44bf2"/>
    <p:sldId xmlns:r="http://schemas.openxmlformats.org/officeDocument/2006/relationships" id="258" r:id="Rdb65276ac2b94158"/>
    <p:sldId xmlns:r="http://schemas.openxmlformats.org/officeDocument/2006/relationships" id="259" r:id="R74acaa580ee94216"/>
    <p:sldId xmlns:r="http://schemas.openxmlformats.org/officeDocument/2006/relationships" id="260" r:id="Rb1d36be72b4f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c1da7b505419c" /><Relationship Type="http://schemas.openxmlformats.org/officeDocument/2006/relationships/slide" Target="/ppt/slides/slide1.xml" Id="R5bb2ea3225e54317" /><Relationship Type="http://schemas.openxmlformats.org/officeDocument/2006/relationships/slide" Target="/ppt/slides/slide2.xml" Id="Ra87884bd9cd44bf2" /><Relationship Type="http://schemas.openxmlformats.org/officeDocument/2006/relationships/slide" Target="/ppt/slides/slide3.xml" Id="Rdb65276ac2b94158" /><Relationship Type="http://schemas.openxmlformats.org/officeDocument/2006/relationships/slide" Target="/ppt/slides/slide4.xml" Id="R74acaa580ee94216" /><Relationship Type="http://schemas.openxmlformats.org/officeDocument/2006/relationships/slide" Target="/ppt/slides/slide5.xml" Id="Rb1d36be72b4f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e085672794c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65ace87484a5f" /><Relationship Type="http://schemas.openxmlformats.org/officeDocument/2006/relationships/theme" Target="/ppt/slideMasters/theme/theme1.xml" Id="Ra73022575f52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65ace87484a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acac62a50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5bfd817b9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f13c71ec45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3f11c32ae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759ea9e63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 KOMMUNE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Vålgutua 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42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postmottak@vaaler-he.kommune.no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www.vaaler-he.kommune.no/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871 034 222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