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84647f075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7b65c8982420f"/>
  </p:sldMasterIdLst>
  <p:sldIdLst>
    <p:sldId xmlns:r="http://schemas.openxmlformats.org/officeDocument/2006/relationships" id="256" r:id="R62a9d414e8cb49be"/>
    <p:sldId xmlns:r="http://schemas.openxmlformats.org/officeDocument/2006/relationships" id="257" r:id="R98c94b33e77d47e0"/>
    <p:sldId xmlns:r="http://schemas.openxmlformats.org/officeDocument/2006/relationships" id="258" r:id="Rbd4e2a4aa64249ac"/>
    <p:sldId xmlns:r="http://schemas.openxmlformats.org/officeDocument/2006/relationships" id="259" r:id="R125d7934b0274534"/>
    <p:sldId xmlns:r="http://schemas.openxmlformats.org/officeDocument/2006/relationships" id="260" r:id="Re000a9d9582844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7b65c8982420f" /><Relationship Type="http://schemas.openxmlformats.org/officeDocument/2006/relationships/slide" Target="/ppt/slides/slide1.xml" Id="R62a9d414e8cb49be" /><Relationship Type="http://schemas.openxmlformats.org/officeDocument/2006/relationships/slide" Target="/ppt/slides/slide2.xml" Id="R98c94b33e77d47e0" /><Relationship Type="http://schemas.openxmlformats.org/officeDocument/2006/relationships/slide" Target="/ppt/slides/slide3.xml" Id="Rbd4e2a4aa64249ac" /><Relationship Type="http://schemas.openxmlformats.org/officeDocument/2006/relationships/slide" Target="/ppt/slides/slide4.xml" Id="R125d7934b0274534" /><Relationship Type="http://schemas.openxmlformats.org/officeDocument/2006/relationships/slide" Target="/ppt/slides/slide5.xml" Id="Re000a9d9582844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fa3a09a9a4a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c89c8c18c4e57" /><Relationship Type="http://schemas.openxmlformats.org/officeDocument/2006/relationships/theme" Target="/ppt/slideMasters/theme/theme1.xml" Id="R8c57fef666d1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c89c8c18c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0adbad21a4a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4d07ef4bd45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50d4258db48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14392525346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2408f577e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SELECTIONGROUP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SELECTIONGROUP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871 075 352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