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2f4dd4816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733c2324a54e47"/>
  </p:sldMasterIdLst>
  <p:sldIdLst>
    <p:sldId xmlns:r="http://schemas.openxmlformats.org/officeDocument/2006/relationships" id="256" r:id="R941732eee58242cd"/>
    <p:sldId xmlns:r="http://schemas.openxmlformats.org/officeDocument/2006/relationships" id="257" r:id="R5a8e756ef8e34a9f"/>
    <p:sldId xmlns:r="http://schemas.openxmlformats.org/officeDocument/2006/relationships" id="258" r:id="R0e2adb7d43634209"/>
    <p:sldId xmlns:r="http://schemas.openxmlformats.org/officeDocument/2006/relationships" id="259" r:id="R64c02e4c6a4648d4"/>
    <p:sldId xmlns:r="http://schemas.openxmlformats.org/officeDocument/2006/relationships" id="260" r:id="R5e9b6e587176459f"/>
    <p:sldId xmlns:r="http://schemas.openxmlformats.org/officeDocument/2006/relationships" id="261" r:id="Reb28732477db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733c2324a54e47" /><Relationship Type="http://schemas.openxmlformats.org/officeDocument/2006/relationships/slide" Target="/ppt/slides/slide1.xml" Id="R941732eee58242cd" /><Relationship Type="http://schemas.openxmlformats.org/officeDocument/2006/relationships/slide" Target="/ppt/slides/slide2.xml" Id="R5a8e756ef8e34a9f" /><Relationship Type="http://schemas.openxmlformats.org/officeDocument/2006/relationships/slide" Target="/ppt/slides/slide3.xml" Id="R0e2adb7d43634209" /><Relationship Type="http://schemas.openxmlformats.org/officeDocument/2006/relationships/slide" Target="/ppt/slides/slide4.xml" Id="R64c02e4c6a4648d4" /><Relationship Type="http://schemas.openxmlformats.org/officeDocument/2006/relationships/slide" Target="/ppt/slides/slide5.xml" Id="R5e9b6e587176459f" /><Relationship Type="http://schemas.openxmlformats.org/officeDocument/2006/relationships/slide" Target="/ppt/slides/slide6.xml" Id="Reb28732477db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3baac2f98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397c185d64205" /><Relationship Type="http://schemas.openxmlformats.org/officeDocument/2006/relationships/theme" Target="/ppt/slideMasters/theme/theme1.xml" Id="Rcb2e4c8b78b7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5397c185d6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b6f4fd37a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b4dde0d94c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bf56756b7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b4a67ffc7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15f7b985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aa69092048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