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4595833d7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6dbc621bf4241"/>
  </p:sldMasterIdLst>
  <p:sldIdLst>
    <p:sldId xmlns:r="http://schemas.openxmlformats.org/officeDocument/2006/relationships" id="256" r:id="R12616121f3034c24"/>
    <p:sldId xmlns:r="http://schemas.openxmlformats.org/officeDocument/2006/relationships" id="257" r:id="Re37391a2bcd64089"/>
    <p:sldId xmlns:r="http://schemas.openxmlformats.org/officeDocument/2006/relationships" id="258" r:id="Rc3dd86c877194b77"/>
    <p:sldId xmlns:r="http://schemas.openxmlformats.org/officeDocument/2006/relationships" id="259" r:id="Rf2f1f87886a046a3"/>
    <p:sldId xmlns:r="http://schemas.openxmlformats.org/officeDocument/2006/relationships" id="260" r:id="R6692157364de4346"/>
    <p:sldId xmlns:r="http://schemas.openxmlformats.org/officeDocument/2006/relationships" id="261" r:id="R518daa0caca6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6dbc621bf4241" /><Relationship Type="http://schemas.openxmlformats.org/officeDocument/2006/relationships/slide" Target="/ppt/slides/slide1.xml" Id="R12616121f3034c24" /><Relationship Type="http://schemas.openxmlformats.org/officeDocument/2006/relationships/slide" Target="/ppt/slides/slide2.xml" Id="Re37391a2bcd64089" /><Relationship Type="http://schemas.openxmlformats.org/officeDocument/2006/relationships/slide" Target="/ppt/slides/slide3.xml" Id="Rc3dd86c877194b77" /><Relationship Type="http://schemas.openxmlformats.org/officeDocument/2006/relationships/slide" Target="/ppt/slides/slide4.xml" Id="Rf2f1f87886a046a3" /><Relationship Type="http://schemas.openxmlformats.org/officeDocument/2006/relationships/slide" Target="/ppt/slides/slide5.xml" Id="R6692157364de4346" /><Relationship Type="http://schemas.openxmlformats.org/officeDocument/2006/relationships/slide" Target="/ppt/slides/slide6.xml" Id="R518daa0caca6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62264b685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b412c5254465" /><Relationship Type="http://schemas.openxmlformats.org/officeDocument/2006/relationships/theme" Target="/ppt/slideMasters/theme/theme1.xml" Id="R446bfd06a52b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9b412c525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447e86a174d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40b5219ed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05e2997ba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7ad419ac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7528c9f2f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9079826f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