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ff0787138943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71f352719f43e0"/>
  </p:sldMasterIdLst>
  <p:sldIdLst>
    <p:sldId xmlns:r="http://schemas.openxmlformats.org/officeDocument/2006/relationships" id="256" r:id="R947cca7be8e0480b"/>
    <p:sldId xmlns:r="http://schemas.openxmlformats.org/officeDocument/2006/relationships" id="257" r:id="R12772658b4e644e6"/>
    <p:sldId xmlns:r="http://schemas.openxmlformats.org/officeDocument/2006/relationships" id="258" r:id="R8276ac7aed084995"/>
    <p:sldId xmlns:r="http://schemas.openxmlformats.org/officeDocument/2006/relationships" id="259" r:id="Rfbfd7440f6b84b2a"/>
    <p:sldId xmlns:r="http://schemas.openxmlformats.org/officeDocument/2006/relationships" id="260" r:id="R0144f8c4c8d849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1f352719f43e0" /><Relationship Type="http://schemas.openxmlformats.org/officeDocument/2006/relationships/slide" Target="/ppt/slides/slide1.xml" Id="R947cca7be8e0480b" /><Relationship Type="http://schemas.openxmlformats.org/officeDocument/2006/relationships/slide" Target="/ppt/slides/slide2.xml" Id="R12772658b4e644e6" /><Relationship Type="http://schemas.openxmlformats.org/officeDocument/2006/relationships/slide" Target="/ppt/slides/slide3.xml" Id="R8276ac7aed084995" /><Relationship Type="http://schemas.openxmlformats.org/officeDocument/2006/relationships/slide" Target="/ppt/slides/slide4.xml" Id="Rfbfd7440f6b84b2a" /><Relationship Type="http://schemas.openxmlformats.org/officeDocument/2006/relationships/slide" Target="/ppt/slides/slide5.xml" Id="R0144f8c4c8d849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3639d22c94a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275e47c8a4447" /><Relationship Type="http://schemas.openxmlformats.org/officeDocument/2006/relationships/theme" Target="/ppt/slideMasters/theme/theme1.xml" Id="R3c832d38b3fb41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8275e47c8a44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fc41e419b4f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3e387aa8b4f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960412b774e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110fa93244a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2502082f347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MÅLLAG OG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MÅLLAG OG UNGDOMSLAG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Kvalamarka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5514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73 68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post@kvalatun.no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www.kvalatun.no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871 341 982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