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192ce4017940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0f24d043004144"/>
  </p:sldMasterIdLst>
  <p:sldIdLst>
    <p:sldId xmlns:r="http://schemas.openxmlformats.org/officeDocument/2006/relationships" id="256" r:id="R0ddc2b5eec434e9e"/>
    <p:sldId xmlns:r="http://schemas.openxmlformats.org/officeDocument/2006/relationships" id="257" r:id="R28c5ce9fe9d044c9"/>
    <p:sldId xmlns:r="http://schemas.openxmlformats.org/officeDocument/2006/relationships" id="258" r:id="Rf921c96b37f74167"/>
    <p:sldId xmlns:r="http://schemas.openxmlformats.org/officeDocument/2006/relationships" id="259" r:id="Rf0b3ca5ba1684664"/>
    <p:sldId xmlns:r="http://schemas.openxmlformats.org/officeDocument/2006/relationships" id="260" r:id="Rb1349910161d42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0f24d043004144" /><Relationship Type="http://schemas.openxmlformats.org/officeDocument/2006/relationships/slide" Target="/ppt/slides/slide1.xml" Id="R0ddc2b5eec434e9e" /><Relationship Type="http://schemas.openxmlformats.org/officeDocument/2006/relationships/slide" Target="/ppt/slides/slide2.xml" Id="R28c5ce9fe9d044c9" /><Relationship Type="http://schemas.openxmlformats.org/officeDocument/2006/relationships/slide" Target="/ppt/slides/slide3.xml" Id="Rf921c96b37f74167" /><Relationship Type="http://schemas.openxmlformats.org/officeDocument/2006/relationships/slide" Target="/ppt/slides/slide4.xml" Id="Rf0b3ca5ba1684664" /><Relationship Type="http://schemas.openxmlformats.org/officeDocument/2006/relationships/slide" Target="/ppt/slides/slide5.xml" Id="Rb1349910161d42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c9fb1931674d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bb49d3236451b" /><Relationship Type="http://schemas.openxmlformats.org/officeDocument/2006/relationships/theme" Target="/ppt/slideMasters/theme/theme1.xml" Id="R5c2ebdf443354f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3bb49d323645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196b71be04c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9db2e4e9a49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ababb4ef24c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a8150f2ac41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89217036c4c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HERØY KOMMUNE ble etablert [år] og holder til i Herøy.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Silvalveien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8850 Herøy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06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post@heroy-no.kommune.no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www.heroy-no.kommune.no/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872 417 982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