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ca2c969fb14c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0dca474583402a"/>
  </p:sldMasterIdLst>
  <p:sldIdLst>
    <p:sldId xmlns:r="http://schemas.openxmlformats.org/officeDocument/2006/relationships" id="256" r:id="Rba9ad21ddf154ccd"/>
    <p:sldId xmlns:r="http://schemas.openxmlformats.org/officeDocument/2006/relationships" id="257" r:id="Rb65f3d50f9ac49ea"/>
    <p:sldId xmlns:r="http://schemas.openxmlformats.org/officeDocument/2006/relationships" id="258" r:id="R4709e189b6834a12"/>
    <p:sldId xmlns:r="http://schemas.openxmlformats.org/officeDocument/2006/relationships" id="259" r:id="R5a534e7b3bc146d7"/>
    <p:sldId xmlns:r="http://schemas.openxmlformats.org/officeDocument/2006/relationships" id="260" r:id="R3b4a5593b09c4f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0dca474583402a" /><Relationship Type="http://schemas.openxmlformats.org/officeDocument/2006/relationships/slide" Target="/ppt/slides/slide1.xml" Id="Rba9ad21ddf154ccd" /><Relationship Type="http://schemas.openxmlformats.org/officeDocument/2006/relationships/slide" Target="/ppt/slides/slide2.xml" Id="Rb65f3d50f9ac49ea" /><Relationship Type="http://schemas.openxmlformats.org/officeDocument/2006/relationships/slide" Target="/ppt/slides/slide3.xml" Id="R4709e189b6834a12" /><Relationship Type="http://schemas.openxmlformats.org/officeDocument/2006/relationships/slide" Target="/ppt/slides/slide4.xml" Id="R5a534e7b3bc146d7" /><Relationship Type="http://schemas.openxmlformats.org/officeDocument/2006/relationships/slide" Target="/ppt/slides/slide5.xml" Id="R3b4a5593b09c4f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162d23c3614a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048274f7644e2" /><Relationship Type="http://schemas.openxmlformats.org/officeDocument/2006/relationships/theme" Target="/ppt/slideMasters/theme/theme1.xml" Id="R1cb2ad49f12c4d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a048274f7644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5acd3ae514c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1be90f24244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8eef3cb8b4d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5bcf4276842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93b393ba440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RANA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RANA KOMMUNE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 14 50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postmottak@rana.kommune.no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www.rana.kommune.no/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872 418 032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RANA KOMMUNE</a:t>
            </a:r>
          </a:p>
        </p:txBody>
      </p:sp>
    </p:spTree>
  </p:cSld>
  <p:clrMapOvr>
    <a:masterClrMapping xmlns:a="http://schemas.openxmlformats.org/drawingml/2006/main"/>
  </p:clrMapOvr>
</p:sld>
</file>