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09a56f44c48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140e4ad58141a8"/>
  </p:sldMasterIdLst>
  <p:sldIdLst>
    <p:sldId xmlns:r="http://schemas.openxmlformats.org/officeDocument/2006/relationships" id="256" r:id="Rf9b319511cb54bac"/>
    <p:sldId xmlns:r="http://schemas.openxmlformats.org/officeDocument/2006/relationships" id="257" r:id="R815d3c4cb4da491f"/>
    <p:sldId xmlns:r="http://schemas.openxmlformats.org/officeDocument/2006/relationships" id="258" r:id="Rd56ed26cea7e4e1b"/>
    <p:sldId xmlns:r="http://schemas.openxmlformats.org/officeDocument/2006/relationships" id="259" r:id="Re78c0246680c4402"/>
    <p:sldId xmlns:r="http://schemas.openxmlformats.org/officeDocument/2006/relationships" id="260" r:id="Rf13746f9f843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40e4ad58141a8" /><Relationship Type="http://schemas.openxmlformats.org/officeDocument/2006/relationships/slide" Target="/ppt/slides/slide1.xml" Id="Rf9b319511cb54bac" /><Relationship Type="http://schemas.openxmlformats.org/officeDocument/2006/relationships/slide" Target="/ppt/slides/slide2.xml" Id="R815d3c4cb4da491f" /><Relationship Type="http://schemas.openxmlformats.org/officeDocument/2006/relationships/slide" Target="/ppt/slides/slide3.xml" Id="Rd56ed26cea7e4e1b" /><Relationship Type="http://schemas.openxmlformats.org/officeDocument/2006/relationships/slide" Target="/ppt/slides/slide4.xml" Id="Re78c0246680c4402" /><Relationship Type="http://schemas.openxmlformats.org/officeDocument/2006/relationships/slide" Target="/ppt/slides/slide5.xml" Id="Rf13746f9f843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1d3728c1d42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e9fbe470b4545" /><Relationship Type="http://schemas.openxmlformats.org/officeDocument/2006/relationships/theme" Target="/ppt/slideMasters/theme/theme1.xml" Id="R5eafde83320a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e9fbe470b45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a0df08760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db6ab688f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dc82dd414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6f2700c50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f86614f47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NEDSTRAND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NEDSTRAND IDRETTSLAG ble etablert [år] og holder til i Nedstrand.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5560 Nedstrand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therese.bustad@gmail.com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www.nedstrandil.com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874 815 322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NEDSTRAND IDRETTSLAG</a:t>
            </a:r>
          </a:p>
        </p:txBody>
      </p:sp>
    </p:spTree>
  </p:cSld>
  <p:clrMapOvr>
    <a:masterClrMapping xmlns:a="http://schemas.openxmlformats.org/drawingml/2006/main"/>
  </p:clrMapOvr>
</p:sld>
</file>