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d9f042e95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fd62109bb4baa"/>
  </p:sldMasterIdLst>
  <p:sldIdLst>
    <p:sldId xmlns:r="http://schemas.openxmlformats.org/officeDocument/2006/relationships" id="256" r:id="R91e8794cbff0480d"/>
    <p:sldId xmlns:r="http://schemas.openxmlformats.org/officeDocument/2006/relationships" id="257" r:id="R3d9bb23be4bf41e8"/>
    <p:sldId xmlns:r="http://schemas.openxmlformats.org/officeDocument/2006/relationships" id="258" r:id="Ra58193411b24431a"/>
    <p:sldId xmlns:r="http://schemas.openxmlformats.org/officeDocument/2006/relationships" id="259" r:id="R757a7309b3e548a7"/>
    <p:sldId xmlns:r="http://schemas.openxmlformats.org/officeDocument/2006/relationships" id="260" r:id="R613aaaaacda94443"/>
    <p:sldId xmlns:r="http://schemas.openxmlformats.org/officeDocument/2006/relationships" id="261" r:id="Rfa25785b75d043df"/>
    <p:sldId xmlns:r="http://schemas.openxmlformats.org/officeDocument/2006/relationships" id="262" r:id="R52b7c8d40696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fd62109bb4baa" /><Relationship Type="http://schemas.openxmlformats.org/officeDocument/2006/relationships/slide" Target="/ppt/slides/slide1.xml" Id="R91e8794cbff0480d" /><Relationship Type="http://schemas.openxmlformats.org/officeDocument/2006/relationships/slide" Target="/ppt/slides/slide2.xml" Id="R3d9bb23be4bf41e8" /><Relationship Type="http://schemas.openxmlformats.org/officeDocument/2006/relationships/slide" Target="/ppt/slides/slide3.xml" Id="Ra58193411b24431a" /><Relationship Type="http://schemas.openxmlformats.org/officeDocument/2006/relationships/slide" Target="/ppt/slides/slide4.xml" Id="R757a7309b3e548a7" /><Relationship Type="http://schemas.openxmlformats.org/officeDocument/2006/relationships/slide" Target="/ppt/slides/slide5.xml" Id="R613aaaaacda94443" /><Relationship Type="http://schemas.openxmlformats.org/officeDocument/2006/relationships/slide" Target="/ppt/slides/slide6.xml" Id="Rfa25785b75d043df" /><Relationship Type="http://schemas.openxmlformats.org/officeDocument/2006/relationships/slide" Target="/ppt/slides/slide7.xml" Id="R52b7c8d40696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9f70776f0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b74e83694a1b" /><Relationship Type="http://schemas.openxmlformats.org/officeDocument/2006/relationships/theme" Target="/ppt/slideMasters/theme/theme1.xml" Id="R5156b20d3270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1b74e8369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ba1fe269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f92d083e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a60ca4e8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7f42ee51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1f6e9214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c6b89df2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1c78c2ff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REVISJONSBYRÅ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REVISJONSBYRÅ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kyrre@knudsen-revisjon.no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874 903 302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