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9f872be00440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b5dd11ff8447a0"/>
  </p:sldMasterIdLst>
  <p:sldIdLst>
    <p:sldId xmlns:r="http://schemas.openxmlformats.org/officeDocument/2006/relationships" id="256" r:id="R3a7350efecc14cb7"/>
    <p:sldId xmlns:r="http://schemas.openxmlformats.org/officeDocument/2006/relationships" id="257" r:id="R5fbd87c680e94727"/>
    <p:sldId xmlns:r="http://schemas.openxmlformats.org/officeDocument/2006/relationships" id="258" r:id="R1adf5a2121834d1e"/>
    <p:sldId xmlns:r="http://schemas.openxmlformats.org/officeDocument/2006/relationships" id="259" r:id="R42437872860f4192"/>
    <p:sldId xmlns:r="http://schemas.openxmlformats.org/officeDocument/2006/relationships" id="260" r:id="R2a56df00980a4f3d"/>
    <p:sldId xmlns:r="http://schemas.openxmlformats.org/officeDocument/2006/relationships" id="261" r:id="R077e617493fe4c1a"/>
    <p:sldId xmlns:r="http://schemas.openxmlformats.org/officeDocument/2006/relationships" id="262" r:id="Ra22eebb5d4f040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b5dd11ff8447a0" /><Relationship Type="http://schemas.openxmlformats.org/officeDocument/2006/relationships/slide" Target="/ppt/slides/slide1.xml" Id="R3a7350efecc14cb7" /><Relationship Type="http://schemas.openxmlformats.org/officeDocument/2006/relationships/slide" Target="/ppt/slides/slide2.xml" Id="R5fbd87c680e94727" /><Relationship Type="http://schemas.openxmlformats.org/officeDocument/2006/relationships/slide" Target="/ppt/slides/slide3.xml" Id="R1adf5a2121834d1e" /><Relationship Type="http://schemas.openxmlformats.org/officeDocument/2006/relationships/slide" Target="/ppt/slides/slide4.xml" Id="R42437872860f4192" /><Relationship Type="http://schemas.openxmlformats.org/officeDocument/2006/relationships/slide" Target="/ppt/slides/slide5.xml" Id="R2a56df00980a4f3d" /><Relationship Type="http://schemas.openxmlformats.org/officeDocument/2006/relationships/slide" Target="/ppt/slides/slide6.xml" Id="R077e617493fe4c1a" /><Relationship Type="http://schemas.openxmlformats.org/officeDocument/2006/relationships/slide" Target="/ppt/slides/slide7.xml" Id="Ra22eebb5d4f040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edc725a1354c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8b44b54fc640a3" /><Relationship Type="http://schemas.openxmlformats.org/officeDocument/2006/relationships/theme" Target="/ppt/slideMasters/theme/theme1.xml" Id="R839427150f0c47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8b44b54fc640a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950b7120884d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16d7d7ee1945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415e7a12334e8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8bec8bf0aa46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5a64e415584f2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eadf01d9e8411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edf593006c4a6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HEGGMO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HEGGMO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HEGGMO AS ble etablert [år] og holder til i Bardufoss.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HEGGMO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HEGGMO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HEGGMO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76 797 227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1 693 224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1 659 520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13 475 382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20 080 256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HEGGMO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ARE HEGGMO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EGIL HARALD SEROWY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HEGGMO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Heggelia, Rustaveien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9325 Bardufoss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83 30 69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875 333 402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HEGGMO AS</a:t>
            </a:r>
          </a:p>
        </p:txBody>
      </p:sp>
    </p:spTree>
  </p:cSld>
  <p:clrMapOvr>
    <a:masterClrMapping xmlns:a="http://schemas.openxmlformats.org/drawingml/2006/main"/>
  </p:clrMapOvr>
</p:sld>
</file>