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7d3df1c1846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114df694954bb2"/>
  </p:sldMasterIdLst>
  <p:sldIdLst>
    <p:sldId xmlns:r="http://schemas.openxmlformats.org/officeDocument/2006/relationships" id="256" r:id="R587f344700964828"/>
    <p:sldId xmlns:r="http://schemas.openxmlformats.org/officeDocument/2006/relationships" id="257" r:id="R588d5fbb19ee4051"/>
    <p:sldId xmlns:r="http://schemas.openxmlformats.org/officeDocument/2006/relationships" id="258" r:id="R963dcd1b4c8d4424"/>
    <p:sldId xmlns:r="http://schemas.openxmlformats.org/officeDocument/2006/relationships" id="259" r:id="Rce5a7c535de04084"/>
    <p:sldId xmlns:r="http://schemas.openxmlformats.org/officeDocument/2006/relationships" id="260" r:id="R3357554d72b64a18"/>
    <p:sldId xmlns:r="http://schemas.openxmlformats.org/officeDocument/2006/relationships" id="261" r:id="Rb6329857a63f4e4b"/>
    <p:sldId xmlns:r="http://schemas.openxmlformats.org/officeDocument/2006/relationships" id="262" r:id="R5378534a273744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114df694954bb2" /><Relationship Type="http://schemas.openxmlformats.org/officeDocument/2006/relationships/slide" Target="/ppt/slides/slide1.xml" Id="R587f344700964828" /><Relationship Type="http://schemas.openxmlformats.org/officeDocument/2006/relationships/slide" Target="/ppt/slides/slide2.xml" Id="R588d5fbb19ee4051" /><Relationship Type="http://schemas.openxmlformats.org/officeDocument/2006/relationships/slide" Target="/ppt/slides/slide3.xml" Id="R963dcd1b4c8d4424" /><Relationship Type="http://schemas.openxmlformats.org/officeDocument/2006/relationships/slide" Target="/ppt/slides/slide4.xml" Id="Rce5a7c535de04084" /><Relationship Type="http://schemas.openxmlformats.org/officeDocument/2006/relationships/slide" Target="/ppt/slides/slide5.xml" Id="R3357554d72b64a18" /><Relationship Type="http://schemas.openxmlformats.org/officeDocument/2006/relationships/slide" Target="/ppt/slides/slide6.xml" Id="Rb6329857a63f4e4b" /><Relationship Type="http://schemas.openxmlformats.org/officeDocument/2006/relationships/slide" Target="/ppt/slides/slide7.xml" Id="R5378534a273744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e60656d6c0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9da49bb39488c" /><Relationship Type="http://schemas.openxmlformats.org/officeDocument/2006/relationships/theme" Target="/ppt/slideMasters/theme/theme1.xml" Id="R340daead6d2b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69da49bb3948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22415c62e41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307b9635e47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60deea4a9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dd0753b61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ea17a3d76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4c144a4a043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c2a6c093940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MØLLEFOSS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MØLLEFOSS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584 272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314 668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2 983 735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19 997 785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20 325 479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FRANK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frank.strand@mollefoss.no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875 381 652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MØLLEFOSS AS</a:t>
            </a:r>
          </a:p>
        </p:txBody>
      </p:sp>
    </p:spTree>
  </p:cSld>
  <p:clrMapOvr>
    <a:masterClrMapping xmlns:a="http://schemas.openxmlformats.org/drawingml/2006/main"/>
  </p:clrMapOvr>
</p:sld>
</file>