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45c9bd570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1709376014d33"/>
  </p:sldMasterIdLst>
  <p:sldIdLst>
    <p:sldId xmlns:r="http://schemas.openxmlformats.org/officeDocument/2006/relationships" id="256" r:id="R9f20885fc2704973"/>
    <p:sldId xmlns:r="http://schemas.openxmlformats.org/officeDocument/2006/relationships" id="257" r:id="Rfa8f54920bf544ed"/>
    <p:sldId xmlns:r="http://schemas.openxmlformats.org/officeDocument/2006/relationships" id="258" r:id="R248987144f9a4c49"/>
    <p:sldId xmlns:r="http://schemas.openxmlformats.org/officeDocument/2006/relationships" id="259" r:id="R48aaa35e115e472c"/>
    <p:sldId xmlns:r="http://schemas.openxmlformats.org/officeDocument/2006/relationships" id="260" r:id="R16127e01a02e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1709376014d33" /><Relationship Type="http://schemas.openxmlformats.org/officeDocument/2006/relationships/slide" Target="/ppt/slides/slide1.xml" Id="R9f20885fc2704973" /><Relationship Type="http://schemas.openxmlformats.org/officeDocument/2006/relationships/slide" Target="/ppt/slides/slide2.xml" Id="Rfa8f54920bf544ed" /><Relationship Type="http://schemas.openxmlformats.org/officeDocument/2006/relationships/slide" Target="/ppt/slides/slide3.xml" Id="R248987144f9a4c49" /><Relationship Type="http://schemas.openxmlformats.org/officeDocument/2006/relationships/slide" Target="/ppt/slides/slide4.xml" Id="R48aaa35e115e472c" /><Relationship Type="http://schemas.openxmlformats.org/officeDocument/2006/relationships/slide" Target="/ppt/slides/slide5.xml" Id="R16127e01a02e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d491e6f15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eb27c34044ee" /><Relationship Type="http://schemas.openxmlformats.org/officeDocument/2006/relationships/theme" Target="/ppt/slideMasters/theme/theme1.xml" Id="Reba1ad1928db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aeb27c340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24e7602e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85cdedd6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58b90b37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d8d5ceaf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190542ad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IDRETTSLAG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dagligleder@stegaberg.no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875 564 722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