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924afaf50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4f7dde987e4493"/>
  </p:sldMasterIdLst>
  <p:sldIdLst>
    <p:sldId xmlns:r="http://schemas.openxmlformats.org/officeDocument/2006/relationships" id="256" r:id="Rbf09e48637d54488"/>
    <p:sldId xmlns:r="http://schemas.openxmlformats.org/officeDocument/2006/relationships" id="257" r:id="R279cf821639e4057"/>
    <p:sldId xmlns:r="http://schemas.openxmlformats.org/officeDocument/2006/relationships" id="258" r:id="R4e7ec9af77094ae8"/>
    <p:sldId xmlns:r="http://schemas.openxmlformats.org/officeDocument/2006/relationships" id="259" r:id="Rda511c56590c4f9a"/>
    <p:sldId xmlns:r="http://schemas.openxmlformats.org/officeDocument/2006/relationships" id="260" r:id="Ra914e156328c4f6e"/>
    <p:sldId xmlns:r="http://schemas.openxmlformats.org/officeDocument/2006/relationships" id="261" r:id="R96c5ac15bcbb448a"/>
    <p:sldId xmlns:r="http://schemas.openxmlformats.org/officeDocument/2006/relationships" id="262" r:id="R0675b167b4404f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f7dde987e4493" /><Relationship Type="http://schemas.openxmlformats.org/officeDocument/2006/relationships/slide" Target="/ppt/slides/slide1.xml" Id="Rbf09e48637d54488" /><Relationship Type="http://schemas.openxmlformats.org/officeDocument/2006/relationships/slide" Target="/ppt/slides/slide2.xml" Id="R279cf821639e4057" /><Relationship Type="http://schemas.openxmlformats.org/officeDocument/2006/relationships/slide" Target="/ppt/slides/slide3.xml" Id="R4e7ec9af77094ae8" /><Relationship Type="http://schemas.openxmlformats.org/officeDocument/2006/relationships/slide" Target="/ppt/slides/slide4.xml" Id="Rda511c56590c4f9a" /><Relationship Type="http://schemas.openxmlformats.org/officeDocument/2006/relationships/slide" Target="/ppt/slides/slide5.xml" Id="Ra914e156328c4f6e" /><Relationship Type="http://schemas.openxmlformats.org/officeDocument/2006/relationships/slide" Target="/ppt/slides/slide6.xml" Id="R96c5ac15bcbb448a" /><Relationship Type="http://schemas.openxmlformats.org/officeDocument/2006/relationships/slide" Target="/ppt/slides/slide7.xml" Id="R0675b167b4404f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4328da5a4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58e10619a452e" /><Relationship Type="http://schemas.openxmlformats.org/officeDocument/2006/relationships/theme" Target="/ppt/slideMasters/theme/theme1.xml" Id="Re1914589008e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58e10619a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cec63a956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c4afe974e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3b909602c46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8ba543416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36c3e049644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2b251783747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2f9ed7940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REVISIONSBUREAUET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REVISIONSBUREAUET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FINN-JARLE LUND MATHISEN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BECK ANDERSEN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HARALD JØRGENSEN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Mølleparken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05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875 868 632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