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dcd01f6fd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24a29f0a747b9"/>
  </p:sldMasterIdLst>
  <p:sldIdLst>
    <p:sldId xmlns:r="http://schemas.openxmlformats.org/officeDocument/2006/relationships" id="256" r:id="R450fff49373e48a0"/>
    <p:sldId xmlns:r="http://schemas.openxmlformats.org/officeDocument/2006/relationships" id="257" r:id="Re80262e15dc34aa7"/>
    <p:sldId xmlns:r="http://schemas.openxmlformats.org/officeDocument/2006/relationships" id="258" r:id="R84cea6f1fe19405c"/>
    <p:sldId xmlns:r="http://schemas.openxmlformats.org/officeDocument/2006/relationships" id="259" r:id="R53920368c6ae4983"/>
    <p:sldId xmlns:r="http://schemas.openxmlformats.org/officeDocument/2006/relationships" id="260" r:id="R0af2fc072d5a49dd"/>
    <p:sldId xmlns:r="http://schemas.openxmlformats.org/officeDocument/2006/relationships" id="261" r:id="R58b13a77ef284bcc"/>
    <p:sldId xmlns:r="http://schemas.openxmlformats.org/officeDocument/2006/relationships" id="262" r:id="Rc606092459d8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24a29f0a747b9" /><Relationship Type="http://schemas.openxmlformats.org/officeDocument/2006/relationships/slide" Target="/ppt/slides/slide1.xml" Id="R450fff49373e48a0" /><Relationship Type="http://schemas.openxmlformats.org/officeDocument/2006/relationships/slide" Target="/ppt/slides/slide2.xml" Id="Re80262e15dc34aa7" /><Relationship Type="http://schemas.openxmlformats.org/officeDocument/2006/relationships/slide" Target="/ppt/slides/slide3.xml" Id="R84cea6f1fe19405c" /><Relationship Type="http://schemas.openxmlformats.org/officeDocument/2006/relationships/slide" Target="/ppt/slides/slide4.xml" Id="R53920368c6ae4983" /><Relationship Type="http://schemas.openxmlformats.org/officeDocument/2006/relationships/slide" Target="/ppt/slides/slide5.xml" Id="R0af2fc072d5a49dd" /><Relationship Type="http://schemas.openxmlformats.org/officeDocument/2006/relationships/slide" Target="/ppt/slides/slide6.xml" Id="R58b13a77ef284bcc" /><Relationship Type="http://schemas.openxmlformats.org/officeDocument/2006/relationships/slide" Target="/ppt/slides/slide7.xml" Id="Rc606092459d8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2d1b6470b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9f5a68b324d14" /><Relationship Type="http://schemas.openxmlformats.org/officeDocument/2006/relationships/theme" Target="/ppt/slideMasters/theme/theme1.xml" Id="Rabdb10d60e17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9f5a68b32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97b5bfc4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acddadb6d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0c169100a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b3d02d02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88ade3209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815f45f947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01f70262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HILDAS 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HILDAS 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16 777 382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216 187 114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218 884 208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JAHREN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ANNE-SOPHIE TENGBOM JAHREN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DAGNY TENGBOM JAHREN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JIN-CHRISTIAN TENGBOM JAHREN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Jahren, Trosterudveien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jahren@lofotenisland.no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875 910 272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