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991eb734d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46293555a484c"/>
  </p:sldMasterIdLst>
  <p:sldIdLst>
    <p:sldId xmlns:r="http://schemas.openxmlformats.org/officeDocument/2006/relationships" id="256" r:id="R7c52b0ffbbaa4189"/>
    <p:sldId xmlns:r="http://schemas.openxmlformats.org/officeDocument/2006/relationships" id="257" r:id="Re62bb906ecc04cae"/>
    <p:sldId xmlns:r="http://schemas.openxmlformats.org/officeDocument/2006/relationships" id="258" r:id="R5ccc24da38134e2c"/>
    <p:sldId xmlns:r="http://schemas.openxmlformats.org/officeDocument/2006/relationships" id="259" r:id="Ra020de4044e74f39"/>
    <p:sldId xmlns:r="http://schemas.openxmlformats.org/officeDocument/2006/relationships" id="260" r:id="R3137e6d690c14965"/>
    <p:sldId xmlns:r="http://schemas.openxmlformats.org/officeDocument/2006/relationships" id="261" r:id="R652c1332493d4686"/>
    <p:sldId xmlns:r="http://schemas.openxmlformats.org/officeDocument/2006/relationships" id="262" r:id="Rdf339b953c3d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46293555a484c" /><Relationship Type="http://schemas.openxmlformats.org/officeDocument/2006/relationships/slide" Target="/ppt/slides/slide1.xml" Id="R7c52b0ffbbaa4189" /><Relationship Type="http://schemas.openxmlformats.org/officeDocument/2006/relationships/slide" Target="/ppt/slides/slide2.xml" Id="Re62bb906ecc04cae" /><Relationship Type="http://schemas.openxmlformats.org/officeDocument/2006/relationships/slide" Target="/ppt/slides/slide3.xml" Id="R5ccc24da38134e2c" /><Relationship Type="http://schemas.openxmlformats.org/officeDocument/2006/relationships/slide" Target="/ppt/slides/slide4.xml" Id="Ra020de4044e74f39" /><Relationship Type="http://schemas.openxmlformats.org/officeDocument/2006/relationships/slide" Target="/ppt/slides/slide5.xml" Id="R3137e6d690c14965" /><Relationship Type="http://schemas.openxmlformats.org/officeDocument/2006/relationships/slide" Target="/ppt/slides/slide6.xml" Id="R652c1332493d4686" /><Relationship Type="http://schemas.openxmlformats.org/officeDocument/2006/relationships/slide" Target="/ppt/slides/slide7.xml" Id="Rdf339b953c3d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be6791a14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cbf217e9843c8" /><Relationship Type="http://schemas.openxmlformats.org/officeDocument/2006/relationships/theme" Target="/ppt/slideMasters/theme/theme1.xml" Id="R6bb783d191ee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cbf217e98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0b39ec5cf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1496a0ea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73a0699b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450f03dfe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ee9fe21f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ab9342e07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e5d68e493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FORENEDE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FORENEDE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19 080 172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28 076 621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58 946 524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BSS FORENEDE INVEST AS  –  52,6 %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 FORENEDE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VØS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 –  12,2 %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smebyco@gmail.com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875 918 052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