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71d10999d41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1b71e232374aa4"/>
  </p:sldMasterIdLst>
  <p:sldIdLst>
    <p:sldId xmlns:r="http://schemas.openxmlformats.org/officeDocument/2006/relationships" id="256" r:id="R49835f255bc34c7f"/>
    <p:sldId xmlns:r="http://schemas.openxmlformats.org/officeDocument/2006/relationships" id="257" r:id="R6a00430d9e854846"/>
    <p:sldId xmlns:r="http://schemas.openxmlformats.org/officeDocument/2006/relationships" id="258" r:id="Rb594d99f747149f8"/>
    <p:sldId xmlns:r="http://schemas.openxmlformats.org/officeDocument/2006/relationships" id="259" r:id="R8e859aee22754a09"/>
    <p:sldId xmlns:r="http://schemas.openxmlformats.org/officeDocument/2006/relationships" id="260" r:id="Ref9478de40d44ce1"/>
    <p:sldId xmlns:r="http://schemas.openxmlformats.org/officeDocument/2006/relationships" id="261" r:id="R0c1b2312e4c5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b71e232374aa4" /><Relationship Type="http://schemas.openxmlformats.org/officeDocument/2006/relationships/slide" Target="/ppt/slides/slide1.xml" Id="R49835f255bc34c7f" /><Relationship Type="http://schemas.openxmlformats.org/officeDocument/2006/relationships/slide" Target="/ppt/slides/slide2.xml" Id="R6a00430d9e854846" /><Relationship Type="http://schemas.openxmlformats.org/officeDocument/2006/relationships/slide" Target="/ppt/slides/slide3.xml" Id="Rb594d99f747149f8" /><Relationship Type="http://schemas.openxmlformats.org/officeDocument/2006/relationships/slide" Target="/ppt/slides/slide4.xml" Id="R8e859aee22754a09" /><Relationship Type="http://schemas.openxmlformats.org/officeDocument/2006/relationships/slide" Target="/ppt/slides/slide5.xml" Id="Ref9478de40d44ce1" /><Relationship Type="http://schemas.openxmlformats.org/officeDocument/2006/relationships/slide" Target="/ppt/slides/slide6.xml" Id="R0c1b2312e4c5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c53cbb0cd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dc996cc224b23" /><Relationship Type="http://schemas.openxmlformats.org/officeDocument/2006/relationships/theme" Target="/ppt/slideMasters/theme/theme1.xml" Id="R24e4f3a2c50e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3dc996cc224b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85f6d47e04e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2276a55a3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6d24f664e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6171ed36342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e7e76e55549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b83ce04d643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JOHANSEN REVISJON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JOHANSEN REVISJON ANS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4 117 575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08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875 962 752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