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227bd0037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d0325e6ed4423"/>
  </p:sldMasterIdLst>
  <p:sldIdLst>
    <p:sldId xmlns:r="http://schemas.openxmlformats.org/officeDocument/2006/relationships" id="256" r:id="R9c73c65abb2d42fd"/>
    <p:sldId xmlns:r="http://schemas.openxmlformats.org/officeDocument/2006/relationships" id="257" r:id="R3bbf82b77d1b4d0e"/>
    <p:sldId xmlns:r="http://schemas.openxmlformats.org/officeDocument/2006/relationships" id="258" r:id="R6488089bba224791"/>
    <p:sldId xmlns:r="http://schemas.openxmlformats.org/officeDocument/2006/relationships" id="259" r:id="R2b3acc31dcf44931"/>
    <p:sldId xmlns:r="http://schemas.openxmlformats.org/officeDocument/2006/relationships" id="260" r:id="R8eada0888f4f43ac"/>
    <p:sldId xmlns:r="http://schemas.openxmlformats.org/officeDocument/2006/relationships" id="261" r:id="R92e545bd7ae2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d0325e6ed4423" /><Relationship Type="http://schemas.openxmlformats.org/officeDocument/2006/relationships/slide" Target="/ppt/slides/slide1.xml" Id="R9c73c65abb2d42fd" /><Relationship Type="http://schemas.openxmlformats.org/officeDocument/2006/relationships/slide" Target="/ppt/slides/slide2.xml" Id="R3bbf82b77d1b4d0e" /><Relationship Type="http://schemas.openxmlformats.org/officeDocument/2006/relationships/slide" Target="/ppt/slides/slide3.xml" Id="R6488089bba224791" /><Relationship Type="http://schemas.openxmlformats.org/officeDocument/2006/relationships/slide" Target="/ppt/slides/slide4.xml" Id="R2b3acc31dcf44931" /><Relationship Type="http://schemas.openxmlformats.org/officeDocument/2006/relationships/slide" Target="/ppt/slides/slide5.xml" Id="R8eada0888f4f43ac" /><Relationship Type="http://schemas.openxmlformats.org/officeDocument/2006/relationships/slide" Target="/ppt/slides/slide6.xml" Id="R92e545bd7ae2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370185b46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cccb988f24c0d" /><Relationship Type="http://schemas.openxmlformats.org/officeDocument/2006/relationships/theme" Target="/ppt/slideMasters/theme/theme1.xml" Id="R9575a13358bd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cccb988f2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699952797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336d7c6e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46fde776d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18977b0b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d1b73003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612d8e87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OSLO LILLE INDREMISJON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OSLO LILLE INDREMISJON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11 967 896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11 967 896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Uttberg, Sørengkaia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876 007 622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