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45f2705cf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0ef9c93964a27"/>
  </p:sldMasterIdLst>
  <p:sldIdLst>
    <p:sldId xmlns:r="http://schemas.openxmlformats.org/officeDocument/2006/relationships" id="256" r:id="R59458683caf246f2"/>
    <p:sldId xmlns:r="http://schemas.openxmlformats.org/officeDocument/2006/relationships" id="257" r:id="R76919e6ac2af4c75"/>
    <p:sldId xmlns:r="http://schemas.openxmlformats.org/officeDocument/2006/relationships" id="258" r:id="Re1804e6674184bd1"/>
    <p:sldId xmlns:r="http://schemas.openxmlformats.org/officeDocument/2006/relationships" id="259" r:id="R10e0e06209ef4f98"/>
    <p:sldId xmlns:r="http://schemas.openxmlformats.org/officeDocument/2006/relationships" id="260" r:id="R5114d278d1014d87"/>
    <p:sldId xmlns:r="http://schemas.openxmlformats.org/officeDocument/2006/relationships" id="261" r:id="R081d58af9f244774"/>
    <p:sldId xmlns:r="http://schemas.openxmlformats.org/officeDocument/2006/relationships" id="262" r:id="R9ba6e539c51b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0ef9c93964a27" /><Relationship Type="http://schemas.openxmlformats.org/officeDocument/2006/relationships/slide" Target="/ppt/slides/slide1.xml" Id="R59458683caf246f2" /><Relationship Type="http://schemas.openxmlformats.org/officeDocument/2006/relationships/slide" Target="/ppt/slides/slide2.xml" Id="R76919e6ac2af4c75" /><Relationship Type="http://schemas.openxmlformats.org/officeDocument/2006/relationships/slide" Target="/ppt/slides/slide3.xml" Id="Re1804e6674184bd1" /><Relationship Type="http://schemas.openxmlformats.org/officeDocument/2006/relationships/slide" Target="/ppt/slides/slide4.xml" Id="R10e0e06209ef4f98" /><Relationship Type="http://schemas.openxmlformats.org/officeDocument/2006/relationships/slide" Target="/ppt/slides/slide5.xml" Id="R5114d278d1014d87" /><Relationship Type="http://schemas.openxmlformats.org/officeDocument/2006/relationships/slide" Target="/ppt/slides/slide6.xml" Id="R081d58af9f244774" /><Relationship Type="http://schemas.openxmlformats.org/officeDocument/2006/relationships/slide" Target="/ppt/slides/slide7.xml" Id="R9ba6e539c51b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53bc1f280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3657578f4ea1" /><Relationship Type="http://schemas.openxmlformats.org/officeDocument/2006/relationships/theme" Target="/ppt/slideMasters/theme/theme1.xml" Id="Rb50ca9f44c76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83657578f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7a6ca085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346c9916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df2fbe66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2e5af69b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196e1324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953e62c8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3b142815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JAN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WENNBERG TROND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