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2865179ae3145d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83610a7fac347fc"/>
  </p:sldMasterIdLst>
  <p:sldIdLst>
    <p:sldId xmlns:r="http://schemas.openxmlformats.org/officeDocument/2006/relationships" id="256" r:id="Rbf3f811f5b3746d3"/>
    <p:sldId xmlns:r="http://schemas.openxmlformats.org/officeDocument/2006/relationships" id="257" r:id="R7302a021301d4014"/>
    <p:sldId xmlns:r="http://schemas.openxmlformats.org/officeDocument/2006/relationships" id="258" r:id="R856a4476187844e0"/>
    <p:sldId xmlns:r="http://schemas.openxmlformats.org/officeDocument/2006/relationships" id="259" r:id="R2548d3988c2c4228"/>
    <p:sldId xmlns:r="http://schemas.openxmlformats.org/officeDocument/2006/relationships" id="260" r:id="R46e95667da1946c3"/>
    <p:sldId xmlns:r="http://schemas.openxmlformats.org/officeDocument/2006/relationships" id="261" r:id="R47f5f066c7504a39"/>
    <p:sldId xmlns:r="http://schemas.openxmlformats.org/officeDocument/2006/relationships" id="262" r:id="Rd7010b42f2bd490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3610a7fac347fc" /><Relationship Type="http://schemas.openxmlformats.org/officeDocument/2006/relationships/slide" Target="/ppt/slides/slide1.xml" Id="Rbf3f811f5b3746d3" /><Relationship Type="http://schemas.openxmlformats.org/officeDocument/2006/relationships/slide" Target="/ppt/slides/slide2.xml" Id="R7302a021301d4014" /><Relationship Type="http://schemas.openxmlformats.org/officeDocument/2006/relationships/slide" Target="/ppt/slides/slide3.xml" Id="R856a4476187844e0" /><Relationship Type="http://schemas.openxmlformats.org/officeDocument/2006/relationships/slide" Target="/ppt/slides/slide4.xml" Id="R2548d3988c2c4228" /><Relationship Type="http://schemas.openxmlformats.org/officeDocument/2006/relationships/slide" Target="/ppt/slides/slide5.xml" Id="R46e95667da1946c3" /><Relationship Type="http://schemas.openxmlformats.org/officeDocument/2006/relationships/slide" Target="/ppt/slides/slide6.xml" Id="R47f5f066c7504a39" /><Relationship Type="http://schemas.openxmlformats.org/officeDocument/2006/relationships/slide" Target="/ppt/slides/slide7.xml" Id="Rd7010b42f2bd490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4975bba92e4e9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ed52c7f95741f6" /><Relationship Type="http://schemas.openxmlformats.org/officeDocument/2006/relationships/theme" Target="/ppt/slideMasters/theme/theme1.xml" Id="Rfac0edee65f6481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0ed52c7f95741f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2f3da5095a4a7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351b79a4b247d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ecc718ee4f4c5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a85344ff2145b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e369d5523f4a0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2865431f00473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a93320aea14ba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STEVEFISK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STEVEFISK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STEVEFISK AS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STEVEFISK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STEVEFISK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STEVEFISK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−186 635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−218 776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27 337 281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44 495 781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STEVEFISK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STEVEFISK HOLDING AS  –  85,0 %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CRESVERO HOLDING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KRISTIAN SETERLUND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STEVEFISK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Nordpolvegen 93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9013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76 12 35 62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876 521 482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STEVEFISK AS</a:t>
            </a:r>
          </a:p>
        </p:txBody>
      </p:sp>
    </p:spTree>
  </p:cSld>
  <p:clrMapOvr>
    <a:masterClrMapping xmlns:a="http://schemas.openxmlformats.org/drawingml/2006/main"/>
  </p:clrMapOvr>
</p:sld>
</file>