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d3e7daef0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d6464d9494b21"/>
  </p:sldMasterIdLst>
  <p:sldIdLst>
    <p:sldId xmlns:r="http://schemas.openxmlformats.org/officeDocument/2006/relationships" id="256" r:id="R532e7a7db5b34c9c"/>
    <p:sldId xmlns:r="http://schemas.openxmlformats.org/officeDocument/2006/relationships" id="257" r:id="R6f87e53f7e53483d"/>
    <p:sldId xmlns:r="http://schemas.openxmlformats.org/officeDocument/2006/relationships" id="258" r:id="R9bb5a900739045e2"/>
    <p:sldId xmlns:r="http://schemas.openxmlformats.org/officeDocument/2006/relationships" id="259" r:id="R35ada680945c4d75"/>
    <p:sldId xmlns:r="http://schemas.openxmlformats.org/officeDocument/2006/relationships" id="260" r:id="R557ffff57ea24425"/>
    <p:sldId xmlns:r="http://schemas.openxmlformats.org/officeDocument/2006/relationships" id="261" r:id="Re7ca58a28dc842a1"/>
    <p:sldId xmlns:r="http://schemas.openxmlformats.org/officeDocument/2006/relationships" id="262" r:id="R25744892d274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d6464d9494b21" /><Relationship Type="http://schemas.openxmlformats.org/officeDocument/2006/relationships/slide" Target="/ppt/slides/slide1.xml" Id="R532e7a7db5b34c9c" /><Relationship Type="http://schemas.openxmlformats.org/officeDocument/2006/relationships/slide" Target="/ppt/slides/slide2.xml" Id="R6f87e53f7e53483d" /><Relationship Type="http://schemas.openxmlformats.org/officeDocument/2006/relationships/slide" Target="/ppt/slides/slide3.xml" Id="R9bb5a900739045e2" /><Relationship Type="http://schemas.openxmlformats.org/officeDocument/2006/relationships/slide" Target="/ppt/slides/slide4.xml" Id="R35ada680945c4d75" /><Relationship Type="http://schemas.openxmlformats.org/officeDocument/2006/relationships/slide" Target="/ppt/slides/slide5.xml" Id="R557ffff57ea24425" /><Relationship Type="http://schemas.openxmlformats.org/officeDocument/2006/relationships/slide" Target="/ppt/slides/slide6.xml" Id="Re7ca58a28dc842a1" /><Relationship Type="http://schemas.openxmlformats.org/officeDocument/2006/relationships/slide" Target="/ppt/slides/slide7.xml" Id="R25744892d274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62576eed5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1983f805425c" /><Relationship Type="http://schemas.openxmlformats.org/officeDocument/2006/relationships/theme" Target="/ppt/slideMasters/theme/theme1.xml" Id="Rfd4098306624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c1983f805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f7c6a234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c904558b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77d45a03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a2e196c1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7be327db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8d9beb3b0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c278e6ca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14 359 857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56 309 443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57 272 172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K Thaulow, Gimleveien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876 729 342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