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bdc1fa6cb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ba76e56e744d1"/>
  </p:sldMasterIdLst>
  <p:sldIdLst>
    <p:sldId xmlns:r="http://schemas.openxmlformats.org/officeDocument/2006/relationships" id="256" r:id="R069f7fb271b54f29"/>
    <p:sldId xmlns:r="http://schemas.openxmlformats.org/officeDocument/2006/relationships" id="257" r:id="R2f45f239023b4f45"/>
    <p:sldId xmlns:r="http://schemas.openxmlformats.org/officeDocument/2006/relationships" id="258" r:id="R0c09460648ae4602"/>
    <p:sldId xmlns:r="http://schemas.openxmlformats.org/officeDocument/2006/relationships" id="259" r:id="Ra182a73fa911409b"/>
    <p:sldId xmlns:r="http://schemas.openxmlformats.org/officeDocument/2006/relationships" id="260" r:id="R7f50c6457810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ba76e56e744d1" /><Relationship Type="http://schemas.openxmlformats.org/officeDocument/2006/relationships/slide" Target="/ppt/slides/slide1.xml" Id="R069f7fb271b54f29" /><Relationship Type="http://schemas.openxmlformats.org/officeDocument/2006/relationships/slide" Target="/ppt/slides/slide2.xml" Id="R2f45f239023b4f45" /><Relationship Type="http://schemas.openxmlformats.org/officeDocument/2006/relationships/slide" Target="/ppt/slides/slide3.xml" Id="R0c09460648ae4602" /><Relationship Type="http://schemas.openxmlformats.org/officeDocument/2006/relationships/slide" Target="/ppt/slides/slide4.xml" Id="Ra182a73fa911409b" /><Relationship Type="http://schemas.openxmlformats.org/officeDocument/2006/relationships/slide" Target="/ppt/slides/slide5.xml" Id="R7f50c6457810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c5402fb17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d7c77102048d8" /><Relationship Type="http://schemas.openxmlformats.org/officeDocument/2006/relationships/theme" Target="/ppt/slideMasters/theme/theme1.xml" Id="R6c42f6b6db02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d7c771020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5249908b1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1bc621bb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3d21dfa75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007ccd9b0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bfaf6f4c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KIRKELIGE FELLESRÅD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Svaddevegen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876 991 632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KIRKELIGE FELLESRÅD</a:t>
            </a:r>
          </a:p>
        </p:txBody>
      </p:sp>
    </p:spTree>
  </p:cSld>
  <p:clrMapOvr>
    <a:masterClrMapping xmlns:a="http://schemas.openxmlformats.org/drawingml/2006/main"/>
  </p:clrMapOvr>
</p:sld>
</file>