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d64a0e594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20deea401480f"/>
  </p:sldMasterIdLst>
  <p:sldIdLst>
    <p:sldId xmlns:r="http://schemas.openxmlformats.org/officeDocument/2006/relationships" id="256" r:id="R7673d03841664991"/>
    <p:sldId xmlns:r="http://schemas.openxmlformats.org/officeDocument/2006/relationships" id="257" r:id="R879641beedc54d50"/>
    <p:sldId xmlns:r="http://schemas.openxmlformats.org/officeDocument/2006/relationships" id="258" r:id="Receceb8e530e4f71"/>
    <p:sldId xmlns:r="http://schemas.openxmlformats.org/officeDocument/2006/relationships" id="259" r:id="Rf4b18f00a86a4ed9"/>
    <p:sldId xmlns:r="http://schemas.openxmlformats.org/officeDocument/2006/relationships" id="260" r:id="R90d876874ef64654"/>
    <p:sldId xmlns:r="http://schemas.openxmlformats.org/officeDocument/2006/relationships" id="261" r:id="R380d6c96414f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20deea401480f" /><Relationship Type="http://schemas.openxmlformats.org/officeDocument/2006/relationships/slide" Target="/ppt/slides/slide1.xml" Id="R7673d03841664991" /><Relationship Type="http://schemas.openxmlformats.org/officeDocument/2006/relationships/slide" Target="/ppt/slides/slide2.xml" Id="R879641beedc54d50" /><Relationship Type="http://schemas.openxmlformats.org/officeDocument/2006/relationships/slide" Target="/ppt/slides/slide3.xml" Id="Receceb8e530e4f71" /><Relationship Type="http://schemas.openxmlformats.org/officeDocument/2006/relationships/slide" Target="/ppt/slides/slide4.xml" Id="Rf4b18f00a86a4ed9" /><Relationship Type="http://schemas.openxmlformats.org/officeDocument/2006/relationships/slide" Target="/ppt/slides/slide5.xml" Id="R90d876874ef64654" /><Relationship Type="http://schemas.openxmlformats.org/officeDocument/2006/relationships/slide" Target="/ppt/slides/slide6.xml" Id="R380d6c96414f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5399ca5a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a1f30b414fdb" /><Relationship Type="http://schemas.openxmlformats.org/officeDocument/2006/relationships/theme" Target="/ppt/slideMasters/theme/theme1.xml" Id="R8b6ba01b9b9e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ea1f30b41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830aed1f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c6910916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8ec82a4c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3881b0d4b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3db3db0c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b32e9325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FELLESLEGATET AV FRIE LEGATER TIL FORDEL FOR DIAKONISSEHUSET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FELLESLEGATET AV FRIE LEGATER TIL FORDEL FOR DIAKONISSEHUSET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2 305 799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57 887 023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57 977 052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Stiftelsen Diakonissehuset, Lovisenberg, Lovisenberggata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35 82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877 128 172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FELLESLEGATET AV FRIE LEGATER TIL FORDEL FOR DIAKONISSEHUSET STI</a:t>
            </a:r>
          </a:p>
        </p:txBody>
      </p:sp>
    </p:spTree>
  </p:cSld>
  <p:clrMapOvr>
    <a:masterClrMapping xmlns:a="http://schemas.openxmlformats.org/drawingml/2006/main"/>
  </p:clrMapOvr>
</p:sld>
</file>