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03f347789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82a2ec7214850"/>
  </p:sldMasterIdLst>
  <p:sldIdLst>
    <p:sldId xmlns:r="http://schemas.openxmlformats.org/officeDocument/2006/relationships" id="256" r:id="Rf8fcb6c6b16d41bb"/>
    <p:sldId xmlns:r="http://schemas.openxmlformats.org/officeDocument/2006/relationships" id="257" r:id="R1bba1427ad90455c"/>
    <p:sldId xmlns:r="http://schemas.openxmlformats.org/officeDocument/2006/relationships" id="258" r:id="R602e5d2d33d74caa"/>
    <p:sldId xmlns:r="http://schemas.openxmlformats.org/officeDocument/2006/relationships" id="259" r:id="R8da26afd8368458a"/>
    <p:sldId xmlns:r="http://schemas.openxmlformats.org/officeDocument/2006/relationships" id="260" r:id="Rd75f1ffd0f6541ea"/>
    <p:sldId xmlns:r="http://schemas.openxmlformats.org/officeDocument/2006/relationships" id="261" r:id="R48a5875a84244a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82a2ec7214850" /><Relationship Type="http://schemas.openxmlformats.org/officeDocument/2006/relationships/slide" Target="/ppt/slides/slide1.xml" Id="Rf8fcb6c6b16d41bb" /><Relationship Type="http://schemas.openxmlformats.org/officeDocument/2006/relationships/slide" Target="/ppt/slides/slide2.xml" Id="R1bba1427ad90455c" /><Relationship Type="http://schemas.openxmlformats.org/officeDocument/2006/relationships/slide" Target="/ppt/slides/slide3.xml" Id="R602e5d2d33d74caa" /><Relationship Type="http://schemas.openxmlformats.org/officeDocument/2006/relationships/slide" Target="/ppt/slides/slide4.xml" Id="R8da26afd8368458a" /><Relationship Type="http://schemas.openxmlformats.org/officeDocument/2006/relationships/slide" Target="/ppt/slides/slide5.xml" Id="Rd75f1ffd0f6541ea" /><Relationship Type="http://schemas.openxmlformats.org/officeDocument/2006/relationships/slide" Target="/ppt/slides/slide6.xml" Id="R48a5875a84244a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0dd4bc936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14e26b45a47c7" /><Relationship Type="http://schemas.openxmlformats.org/officeDocument/2006/relationships/theme" Target="/ppt/slideMasters/theme/theme1.xml" Id="R2ccac6815f07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14e26b45a47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cddbfb42e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5760f11eb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2ab01d535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3c0e92e7741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a10ce8f91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23c3d21648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EGILL DANIELSEN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EGILL DANIELSEN STIFTELSE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36 121 796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10 815 860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7 073 805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87 742 682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194 508 410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Nygaten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posteds@danielsen-skoler.no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www.danielsen-skoler.no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877 154 602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