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ef9b3e1324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7f9b2e92b4c01"/>
  </p:sldMasterIdLst>
  <p:sldIdLst>
    <p:sldId xmlns:r="http://schemas.openxmlformats.org/officeDocument/2006/relationships" id="256" r:id="R74712d3650104d7e"/>
    <p:sldId xmlns:r="http://schemas.openxmlformats.org/officeDocument/2006/relationships" id="257" r:id="R6d96a720cb6d4728"/>
    <p:sldId xmlns:r="http://schemas.openxmlformats.org/officeDocument/2006/relationships" id="258" r:id="R4cde3e1fb9014dd8"/>
    <p:sldId xmlns:r="http://schemas.openxmlformats.org/officeDocument/2006/relationships" id="259" r:id="Ra44c5dc4db874dd0"/>
    <p:sldId xmlns:r="http://schemas.openxmlformats.org/officeDocument/2006/relationships" id="260" r:id="R586fae59dc72449b"/>
    <p:sldId xmlns:r="http://schemas.openxmlformats.org/officeDocument/2006/relationships" id="261" r:id="R95bfc78f2e80420f"/>
    <p:sldId xmlns:r="http://schemas.openxmlformats.org/officeDocument/2006/relationships" id="262" r:id="Re507e4326a0a46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7f9b2e92b4c01" /><Relationship Type="http://schemas.openxmlformats.org/officeDocument/2006/relationships/slide" Target="/ppt/slides/slide1.xml" Id="R74712d3650104d7e" /><Relationship Type="http://schemas.openxmlformats.org/officeDocument/2006/relationships/slide" Target="/ppt/slides/slide2.xml" Id="R6d96a720cb6d4728" /><Relationship Type="http://schemas.openxmlformats.org/officeDocument/2006/relationships/slide" Target="/ppt/slides/slide3.xml" Id="R4cde3e1fb9014dd8" /><Relationship Type="http://schemas.openxmlformats.org/officeDocument/2006/relationships/slide" Target="/ppt/slides/slide4.xml" Id="Ra44c5dc4db874dd0" /><Relationship Type="http://schemas.openxmlformats.org/officeDocument/2006/relationships/slide" Target="/ppt/slides/slide5.xml" Id="R586fae59dc72449b" /><Relationship Type="http://schemas.openxmlformats.org/officeDocument/2006/relationships/slide" Target="/ppt/slides/slide6.xml" Id="R95bfc78f2e80420f" /><Relationship Type="http://schemas.openxmlformats.org/officeDocument/2006/relationships/slide" Target="/ppt/slides/slide7.xml" Id="Re507e4326a0a46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deae1343248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68b61204e4d84" /><Relationship Type="http://schemas.openxmlformats.org/officeDocument/2006/relationships/theme" Target="/ppt/slideMasters/theme/theme1.xml" Id="R6c937161aacc43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68b61204e4d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ba6d2f6aa4d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18c7838274c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1bc9d2edf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4771fdbd647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4fef767434f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f2784c37847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1fc8402064d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Torvald Brynes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877 164 292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