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64df04bb7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d47460502483b"/>
  </p:sldMasterIdLst>
  <p:sldIdLst>
    <p:sldId xmlns:r="http://schemas.openxmlformats.org/officeDocument/2006/relationships" id="256" r:id="R0e06f101ae514707"/>
    <p:sldId xmlns:r="http://schemas.openxmlformats.org/officeDocument/2006/relationships" id="257" r:id="Re058152c316d4e9e"/>
    <p:sldId xmlns:r="http://schemas.openxmlformats.org/officeDocument/2006/relationships" id="258" r:id="R3e51b6c581014dd6"/>
    <p:sldId xmlns:r="http://schemas.openxmlformats.org/officeDocument/2006/relationships" id="259" r:id="R70854ba78b304839"/>
    <p:sldId xmlns:r="http://schemas.openxmlformats.org/officeDocument/2006/relationships" id="260" r:id="R157c8521dbee4dfd"/>
    <p:sldId xmlns:r="http://schemas.openxmlformats.org/officeDocument/2006/relationships" id="261" r:id="R3a90d18fc1354634"/>
    <p:sldId xmlns:r="http://schemas.openxmlformats.org/officeDocument/2006/relationships" id="262" r:id="R41ed51d488da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d47460502483b" /><Relationship Type="http://schemas.openxmlformats.org/officeDocument/2006/relationships/slide" Target="/ppt/slides/slide1.xml" Id="R0e06f101ae514707" /><Relationship Type="http://schemas.openxmlformats.org/officeDocument/2006/relationships/slide" Target="/ppt/slides/slide2.xml" Id="Re058152c316d4e9e" /><Relationship Type="http://schemas.openxmlformats.org/officeDocument/2006/relationships/slide" Target="/ppt/slides/slide3.xml" Id="R3e51b6c581014dd6" /><Relationship Type="http://schemas.openxmlformats.org/officeDocument/2006/relationships/slide" Target="/ppt/slides/slide4.xml" Id="R70854ba78b304839" /><Relationship Type="http://schemas.openxmlformats.org/officeDocument/2006/relationships/slide" Target="/ppt/slides/slide5.xml" Id="R157c8521dbee4dfd" /><Relationship Type="http://schemas.openxmlformats.org/officeDocument/2006/relationships/slide" Target="/ppt/slides/slide6.xml" Id="R3a90d18fc1354634" /><Relationship Type="http://schemas.openxmlformats.org/officeDocument/2006/relationships/slide" Target="/ppt/slides/slide7.xml" Id="R41ed51d488da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fd63dd6e5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e36127ab458b" /><Relationship Type="http://schemas.openxmlformats.org/officeDocument/2006/relationships/theme" Target="/ppt/slideMasters/theme/theme1.xml" Id="Rd696409fdf2e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8e36127ab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12b743e9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dbd0e6b30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836bbb23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6e3a8e66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18a097191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c44353c3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5ea02c55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