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26252349d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650ed62624160"/>
  </p:sldMasterIdLst>
  <p:sldIdLst>
    <p:sldId xmlns:r="http://schemas.openxmlformats.org/officeDocument/2006/relationships" id="256" r:id="R09689ba171c04874"/>
    <p:sldId xmlns:r="http://schemas.openxmlformats.org/officeDocument/2006/relationships" id="257" r:id="Rb53fab213eba4806"/>
    <p:sldId xmlns:r="http://schemas.openxmlformats.org/officeDocument/2006/relationships" id="258" r:id="Rfc8aaaf6daa7427c"/>
    <p:sldId xmlns:r="http://schemas.openxmlformats.org/officeDocument/2006/relationships" id="259" r:id="R57c83761774440b8"/>
    <p:sldId xmlns:r="http://schemas.openxmlformats.org/officeDocument/2006/relationships" id="260" r:id="R3de530460fbe4d0c"/>
    <p:sldId xmlns:r="http://schemas.openxmlformats.org/officeDocument/2006/relationships" id="261" r:id="R649e73a392fd4c5e"/>
    <p:sldId xmlns:r="http://schemas.openxmlformats.org/officeDocument/2006/relationships" id="262" r:id="Rccbcf288f438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650ed62624160" /><Relationship Type="http://schemas.openxmlformats.org/officeDocument/2006/relationships/slide" Target="/ppt/slides/slide1.xml" Id="R09689ba171c04874" /><Relationship Type="http://schemas.openxmlformats.org/officeDocument/2006/relationships/slide" Target="/ppt/slides/slide2.xml" Id="Rb53fab213eba4806" /><Relationship Type="http://schemas.openxmlformats.org/officeDocument/2006/relationships/slide" Target="/ppt/slides/slide3.xml" Id="Rfc8aaaf6daa7427c" /><Relationship Type="http://schemas.openxmlformats.org/officeDocument/2006/relationships/slide" Target="/ppt/slides/slide4.xml" Id="R57c83761774440b8" /><Relationship Type="http://schemas.openxmlformats.org/officeDocument/2006/relationships/slide" Target="/ppt/slides/slide5.xml" Id="R3de530460fbe4d0c" /><Relationship Type="http://schemas.openxmlformats.org/officeDocument/2006/relationships/slide" Target="/ppt/slides/slide6.xml" Id="R649e73a392fd4c5e" /><Relationship Type="http://schemas.openxmlformats.org/officeDocument/2006/relationships/slide" Target="/ppt/slides/slide7.xml" Id="Rccbcf288f438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1216addec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52e16afc4588" /><Relationship Type="http://schemas.openxmlformats.org/officeDocument/2006/relationships/theme" Target="/ppt/slideMasters/theme/theme1.xml" Id="R97d5b9eda3cb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952e16afc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873cd4e6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205cc212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bebe2501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71ae5519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890ac340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67b34c35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9edbd05d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HENRIKSEN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BREDAL HENRIKSEN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FREDDY HENRIKSEN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