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bbffe3b6064c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6b478a91fa4040"/>
  </p:sldMasterIdLst>
  <p:sldIdLst>
    <p:sldId xmlns:r="http://schemas.openxmlformats.org/officeDocument/2006/relationships" id="256" r:id="R60605b2f20654960"/>
    <p:sldId xmlns:r="http://schemas.openxmlformats.org/officeDocument/2006/relationships" id="257" r:id="R9a0eaf6412c14b73"/>
    <p:sldId xmlns:r="http://schemas.openxmlformats.org/officeDocument/2006/relationships" id="258" r:id="R30d55a5e36814e6f"/>
    <p:sldId xmlns:r="http://schemas.openxmlformats.org/officeDocument/2006/relationships" id="259" r:id="R571de173279d46f7"/>
    <p:sldId xmlns:r="http://schemas.openxmlformats.org/officeDocument/2006/relationships" id="260" r:id="R30b5997a03794af4"/>
    <p:sldId xmlns:r="http://schemas.openxmlformats.org/officeDocument/2006/relationships" id="261" r:id="R444fcce6dd504b3d"/>
    <p:sldId xmlns:r="http://schemas.openxmlformats.org/officeDocument/2006/relationships" id="262" r:id="R27792d0856d24e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6b478a91fa4040" /><Relationship Type="http://schemas.openxmlformats.org/officeDocument/2006/relationships/slide" Target="/ppt/slides/slide1.xml" Id="R60605b2f20654960" /><Relationship Type="http://schemas.openxmlformats.org/officeDocument/2006/relationships/slide" Target="/ppt/slides/slide2.xml" Id="R9a0eaf6412c14b73" /><Relationship Type="http://schemas.openxmlformats.org/officeDocument/2006/relationships/slide" Target="/ppt/slides/slide3.xml" Id="R30d55a5e36814e6f" /><Relationship Type="http://schemas.openxmlformats.org/officeDocument/2006/relationships/slide" Target="/ppt/slides/slide4.xml" Id="R571de173279d46f7" /><Relationship Type="http://schemas.openxmlformats.org/officeDocument/2006/relationships/slide" Target="/ppt/slides/slide5.xml" Id="R30b5997a03794af4" /><Relationship Type="http://schemas.openxmlformats.org/officeDocument/2006/relationships/slide" Target="/ppt/slides/slide6.xml" Id="R444fcce6dd504b3d" /><Relationship Type="http://schemas.openxmlformats.org/officeDocument/2006/relationships/slide" Target="/ppt/slides/slide7.xml" Id="R27792d0856d24e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85686b186042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9c7a1aabc41cb" /><Relationship Type="http://schemas.openxmlformats.org/officeDocument/2006/relationships/theme" Target="/ppt/slideMasters/theme/theme1.xml" Id="Rcf6e4c5b7d0c48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79c7a1aabc41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af10cb5194b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34e2b01fd45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37a9f36714e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6f56cb6314d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e50527a3d4d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5a217014047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f879099064f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GOKSTAD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GOKSTAD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1 151 410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−138 508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1 012 207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10 547 402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10 779 434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SLØRDAHL DAG BJØRNAR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Landstads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01 51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879 317 002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