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ee0d5e79a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508aca14e4f11"/>
  </p:sldMasterIdLst>
  <p:sldIdLst>
    <p:sldId xmlns:r="http://schemas.openxmlformats.org/officeDocument/2006/relationships" id="256" r:id="Rbc468f4faed44152"/>
    <p:sldId xmlns:r="http://schemas.openxmlformats.org/officeDocument/2006/relationships" id="257" r:id="R4380c4f5279e4bc5"/>
    <p:sldId xmlns:r="http://schemas.openxmlformats.org/officeDocument/2006/relationships" id="258" r:id="R9e6dccb6cbdd4b4e"/>
    <p:sldId xmlns:r="http://schemas.openxmlformats.org/officeDocument/2006/relationships" id="259" r:id="R1ce6c69c2c334221"/>
    <p:sldId xmlns:r="http://schemas.openxmlformats.org/officeDocument/2006/relationships" id="260" r:id="Rcc374a6b28d64bef"/>
    <p:sldId xmlns:r="http://schemas.openxmlformats.org/officeDocument/2006/relationships" id="261" r:id="R898d72c6cbf94d46"/>
    <p:sldId xmlns:r="http://schemas.openxmlformats.org/officeDocument/2006/relationships" id="262" r:id="R2c48a926061d46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508aca14e4f11" /><Relationship Type="http://schemas.openxmlformats.org/officeDocument/2006/relationships/slide" Target="/ppt/slides/slide1.xml" Id="Rbc468f4faed44152" /><Relationship Type="http://schemas.openxmlformats.org/officeDocument/2006/relationships/slide" Target="/ppt/slides/slide2.xml" Id="R4380c4f5279e4bc5" /><Relationship Type="http://schemas.openxmlformats.org/officeDocument/2006/relationships/slide" Target="/ppt/slides/slide3.xml" Id="R9e6dccb6cbdd4b4e" /><Relationship Type="http://schemas.openxmlformats.org/officeDocument/2006/relationships/slide" Target="/ppt/slides/slide4.xml" Id="R1ce6c69c2c334221" /><Relationship Type="http://schemas.openxmlformats.org/officeDocument/2006/relationships/slide" Target="/ppt/slides/slide5.xml" Id="Rcc374a6b28d64bef" /><Relationship Type="http://schemas.openxmlformats.org/officeDocument/2006/relationships/slide" Target="/ppt/slides/slide6.xml" Id="R898d72c6cbf94d46" /><Relationship Type="http://schemas.openxmlformats.org/officeDocument/2006/relationships/slide" Target="/ppt/slides/slide7.xml" Id="R2c48a926061d46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87715eddf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d2e9967754773" /><Relationship Type="http://schemas.openxmlformats.org/officeDocument/2006/relationships/theme" Target="/ppt/slideMasters/theme/theme1.xml" Id="R4c737afe120a46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d2e996775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72f2d2e0b40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c591d4c8b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2cfb5192145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60df152741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d70799bbe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dc02c5d05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0746d025648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