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180ae094d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b805cd7d047c5"/>
  </p:sldMasterIdLst>
  <p:sldIdLst>
    <p:sldId xmlns:r="http://schemas.openxmlformats.org/officeDocument/2006/relationships" id="256" r:id="R9f36cf15e63f4558"/>
    <p:sldId xmlns:r="http://schemas.openxmlformats.org/officeDocument/2006/relationships" id="257" r:id="Re23e6699356b4df3"/>
    <p:sldId xmlns:r="http://schemas.openxmlformats.org/officeDocument/2006/relationships" id="258" r:id="R609e2deddde0481e"/>
    <p:sldId xmlns:r="http://schemas.openxmlformats.org/officeDocument/2006/relationships" id="259" r:id="R47360feadbd941cb"/>
    <p:sldId xmlns:r="http://schemas.openxmlformats.org/officeDocument/2006/relationships" id="260" r:id="R90857a44e06a4816"/>
    <p:sldId xmlns:r="http://schemas.openxmlformats.org/officeDocument/2006/relationships" id="261" r:id="R6e5aa723f22b4ea1"/>
    <p:sldId xmlns:r="http://schemas.openxmlformats.org/officeDocument/2006/relationships" id="262" r:id="R0c6eaa236b89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b805cd7d047c5" /><Relationship Type="http://schemas.openxmlformats.org/officeDocument/2006/relationships/slide" Target="/ppt/slides/slide1.xml" Id="R9f36cf15e63f4558" /><Relationship Type="http://schemas.openxmlformats.org/officeDocument/2006/relationships/slide" Target="/ppt/slides/slide2.xml" Id="Re23e6699356b4df3" /><Relationship Type="http://schemas.openxmlformats.org/officeDocument/2006/relationships/slide" Target="/ppt/slides/slide3.xml" Id="R609e2deddde0481e" /><Relationship Type="http://schemas.openxmlformats.org/officeDocument/2006/relationships/slide" Target="/ppt/slides/slide4.xml" Id="R47360feadbd941cb" /><Relationship Type="http://schemas.openxmlformats.org/officeDocument/2006/relationships/slide" Target="/ppt/slides/slide5.xml" Id="R90857a44e06a4816" /><Relationship Type="http://schemas.openxmlformats.org/officeDocument/2006/relationships/slide" Target="/ppt/slides/slide6.xml" Id="R6e5aa723f22b4ea1" /><Relationship Type="http://schemas.openxmlformats.org/officeDocument/2006/relationships/slide" Target="/ppt/slides/slide7.xml" Id="R0c6eaa236b89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1a033780e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af2868b749bc" /><Relationship Type="http://schemas.openxmlformats.org/officeDocument/2006/relationships/theme" Target="/ppt/slideMasters/theme/theme1.xml" Id="R31ef9d134df1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1af2868b7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574450f9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465c2020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092b9e04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8abb38d1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3351d5c9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7a0af9f3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bf67b913a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