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e0e04630b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4c13659ec41c1"/>
  </p:sldMasterIdLst>
  <p:sldIdLst>
    <p:sldId xmlns:r="http://schemas.openxmlformats.org/officeDocument/2006/relationships" id="256" r:id="Rf2778082b3844598"/>
    <p:sldId xmlns:r="http://schemas.openxmlformats.org/officeDocument/2006/relationships" id="257" r:id="R525fca4a7d09421a"/>
    <p:sldId xmlns:r="http://schemas.openxmlformats.org/officeDocument/2006/relationships" id="258" r:id="Rfc6ddedb57de48b5"/>
    <p:sldId xmlns:r="http://schemas.openxmlformats.org/officeDocument/2006/relationships" id="259" r:id="Ra9a9102a55664476"/>
    <p:sldId xmlns:r="http://schemas.openxmlformats.org/officeDocument/2006/relationships" id="260" r:id="R5c0eed3b089c4cfe"/>
    <p:sldId xmlns:r="http://schemas.openxmlformats.org/officeDocument/2006/relationships" id="261" r:id="R64c46a02bc5a4af6"/>
    <p:sldId xmlns:r="http://schemas.openxmlformats.org/officeDocument/2006/relationships" id="262" r:id="Rc854139f6cd8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4c13659ec41c1" /><Relationship Type="http://schemas.openxmlformats.org/officeDocument/2006/relationships/slide" Target="/ppt/slides/slide1.xml" Id="Rf2778082b3844598" /><Relationship Type="http://schemas.openxmlformats.org/officeDocument/2006/relationships/slide" Target="/ppt/slides/slide2.xml" Id="R525fca4a7d09421a" /><Relationship Type="http://schemas.openxmlformats.org/officeDocument/2006/relationships/slide" Target="/ppt/slides/slide3.xml" Id="Rfc6ddedb57de48b5" /><Relationship Type="http://schemas.openxmlformats.org/officeDocument/2006/relationships/slide" Target="/ppt/slides/slide4.xml" Id="Ra9a9102a55664476" /><Relationship Type="http://schemas.openxmlformats.org/officeDocument/2006/relationships/slide" Target="/ppt/slides/slide5.xml" Id="R5c0eed3b089c4cfe" /><Relationship Type="http://schemas.openxmlformats.org/officeDocument/2006/relationships/slide" Target="/ppt/slides/slide6.xml" Id="R64c46a02bc5a4af6" /><Relationship Type="http://schemas.openxmlformats.org/officeDocument/2006/relationships/slide" Target="/ppt/slides/slide7.xml" Id="Rc854139f6cd8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976fddef1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01f971b140a1" /><Relationship Type="http://schemas.openxmlformats.org/officeDocument/2006/relationships/theme" Target="/ppt/slideMasters/theme/theme1.xml" Id="Rafe76e997e49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401f971b1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5b761c2e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d371a601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ad2e4a30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e2f2ee00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c6e01eb8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0d50ff1d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31860843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