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98f3dc96b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d979ea01c402e"/>
  </p:sldMasterIdLst>
  <p:sldIdLst>
    <p:sldId xmlns:r="http://schemas.openxmlformats.org/officeDocument/2006/relationships" id="256" r:id="Rbdf526449b36485f"/>
    <p:sldId xmlns:r="http://schemas.openxmlformats.org/officeDocument/2006/relationships" id="257" r:id="Ra4aa7d2f06d147b1"/>
    <p:sldId xmlns:r="http://schemas.openxmlformats.org/officeDocument/2006/relationships" id="258" r:id="Redc3b7dbb5794423"/>
    <p:sldId xmlns:r="http://schemas.openxmlformats.org/officeDocument/2006/relationships" id="259" r:id="R4a7d4de2f7054e17"/>
    <p:sldId xmlns:r="http://schemas.openxmlformats.org/officeDocument/2006/relationships" id="260" r:id="R74afd5b985f84a8e"/>
    <p:sldId xmlns:r="http://schemas.openxmlformats.org/officeDocument/2006/relationships" id="261" r:id="R810489d940494872"/>
    <p:sldId xmlns:r="http://schemas.openxmlformats.org/officeDocument/2006/relationships" id="262" r:id="Rfdb5778c278d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d979ea01c402e" /><Relationship Type="http://schemas.openxmlformats.org/officeDocument/2006/relationships/slide" Target="/ppt/slides/slide1.xml" Id="Rbdf526449b36485f" /><Relationship Type="http://schemas.openxmlformats.org/officeDocument/2006/relationships/slide" Target="/ppt/slides/slide2.xml" Id="Ra4aa7d2f06d147b1" /><Relationship Type="http://schemas.openxmlformats.org/officeDocument/2006/relationships/slide" Target="/ppt/slides/slide3.xml" Id="Redc3b7dbb5794423" /><Relationship Type="http://schemas.openxmlformats.org/officeDocument/2006/relationships/slide" Target="/ppt/slides/slide4.xml" Id="R4a7d4de2f7054e17" /><Relationship Type="http://schemas.openxmlformats.org/officeDocument/2006/relationships/slide" Target="/ppt/slides/slide5.xml" Id="R74afd5b985f84a8e" /><Relationship Type="http://schemas.openxmlformats.org/officeDocument/2006/relationships/slide" Target="/ppt/slides/slide6.xml" Id="R810489d940494872" /><Relationship Type="http://schemas.openxmlformats.org/officeDocument/2006/relationships/slide" Target="/ppt/slides/slide7.xml" Id="Rfdb5778c278d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9cc6f67ab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84b988564fbe" /><Relationship Type="http://schemas.openxmlformats.org/officeDocument/2006/relationships/theme" Target="/ppt/slideMasters/theme/theme1.xml" Id="Rfc5e1fde4461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c84b98856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39e8f1b7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e07139a7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8cd31b1fd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f819ce3d6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7d015a7e8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e80ed32ab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6fcb937d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COVENT 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COVENT GARDEN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17 310 620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SIMEN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Mørk - H0502, Bergerveien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880 124 382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COVENT GARDEN AS</a:t>
            </a:r>
          </a:p>
        </p:txBody>
      </p:sp>
    </p:spTree>
  </p:cSld>
  <p:clrMapOvr>
    <a:masterClrMapping xmlns:a="http://schemas.openxmlformats.org/drawingml/2006/main"/>
  </p:clrMapOvr>
</p:sld>
</file>