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64cd3f94bf4b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ff85f5eaa248cc"/>
  </p:sldMasterIdLst>
  <p:sldIdLst>
    <p:sldId xmlns:r="http://schemas.openxmlformats.org/officeDocument/2006/relationships" id="256" r:id="R0fc947e2c0ac4bf1"/>
    <p:sldId xmlns:r="http://schemas.openxmlformats.org/officeDocument/2006/relationships" id="257" r:id="Rfcd960c6608b467d"/>
    <p:sldId xmlns:r="http://schemas.openxmlformats.org/officeDocument/2006/relationships" id="258" r:id="Rb22b2e0325e44f8e"/>
    <p:sldId xmlns:r="http://schemas.openxmlformats.org/officeDocument/2006/relationships" id="259" r:id="R866f9176ee6c446c"/>
    <p:sldId xmlns:r="http://schemas.openxmlformats.org/officeDocument/2006/relationships" id="260" r:id="R19988f2507c84912"/>
    <p:sldId xmlns:r="http://schemas.openxmlformats.org/officeDocument/2006/relationships" id="261" r:id="R5bad42247cdd4e7a"/>
    <p:sldId xmlns:r="http://schemas.openxmlformats.org/officeDocument/2006/relationships" id="262" r:id="R4e4f124b660e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ff85f5eaa248cc" /><Relationship Type="http://schemas.openxmlformats.org/officeDocument/2006/relationships/slide" Target="/ppt/slides/slide1.xml" Id="R0fc947e2c0ac4bf1" /><Relationship Type="http://schemas.openxmlformats.org/officeDocument/2006/relationships/slide" Target="/ppt/slides/slide2.xml" Id="Rfcd960c6608b467d" /><Relationship Type="http://schemas.openxmlformats.org/officeDocument/2006/relationships/slide" Target="/ppt/slides/slide3.xml" Id="Rb22b2e0325e44f8e" /><Relationship Type="http://schemas.openxmlformats.org/officeDocument/2006/relationships/slide" Target="/ppt/slides/slide4.xml" Id="R866f9176ee6c446c" /><Relationship Type="http://schemas.openxmlformats.org/officeDocument/2006/relationships/slide" Target="/ppt/slides/slide5.xml" Id="R19988f2507c84912" /><Relationship Type="http://schemas.openxmlformats.org/officeDocument/2006/relationships/slide" Target="/ppt/slides/slide6.xml" Id="R5bad42247cdd4e7a" /><Relationship Type="http://schemas.openxmlformats.org/officeDocument/2006/relationships/slide" Target="/ppt/slides/slide7.xml" Id="R4e4f124b660e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f4b26bb7844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0619b3a70442e" /><Relationship Type="http://schemas.openxmlformats.org/officeDocument/2006/relationships/theme" Target="/ppt/slideMasters/theme/theme1.xml" Id="R6726d45b2a2c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0619b3a70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7befc4a0b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0a9adb8fb49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22e2e848440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97db1baf74d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6a076957a4f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9cea042e74a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d57abc6c9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TOM CHRISTOFFERSEN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REVISJONSFIRMAET TOM CHRISTOFFERSEN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2 141 804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637 281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3 838 710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00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tom@tomcon.no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880 292 862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TOM CHRISTOFFERSEN AS</a:t>
            </a:r>
          </a:p>
        </p:txBody>
      </p:sp>
    </p:spTree>
  </p:cSld>
  <p:clrMapOvr>
    <a:masterClrMapping xmlns:a="http://schemas.openxmlformats.org/drawingml/2006/main"/>
  </p:clrMapOvr>
</p:sld>
</file>