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fa793c05c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6a11eb83b4e2f"/>
  </p:sldMasterIdLst>
  <p:sldIdLst>
    <p:sldId xmlns:r="http://schemas.openxmlformats.org/officeDocument/2006/relationships" id="256" r:id="Rcc3c46c3bdbd452c"/>
    <p:sldId xmlns:r="http://schemas.openxmlformats.org/officeDocument/2006/relationships" id="257" r:id="R4b706b86b295466b"/>
    <p:sldId xmlns:r="http://schemas.openxmlformats.org/officeDocument/2006/relationships" id="258" r:id="Rfdd055333e914a46"/>
    <p:sldId xmlns:r="http://schemas.openxmlformats.org/officeDocument/2006/relationships" id="259" r:id="R871d4401ad964e54"/>
    <p:sldId xmlns:r="http://schemas.openxmlformats.org/officeDocument/2006/relationships" id="260" r:id="R1fb2e8d796a343dd"/>
    <p:sldId xmlns:r="http://schemas.openxmlformats.org/officeDocument/2006/relationships" id="261" r:id="R015055e4fca546da"/>
    <p:sldId xmlns:r="http://schemas.openxmlformats.org/officeDocument/2006/relationships" id="262" r:id="R0bffdc06e9d042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6a11eb83b4e2f" /><Relationship Type="http://schemas.openxmlformats.org/officeDocument/2006/relationships/slide" Target="/ppt/slides/slide1.xml" Id="Rcc3c46c3bdbd452c" /><Relationship Type="http://schemas.openxmlformats.org/officeDocument/2006/relationships/slide" Target="/ppt/slides/slide2.xml" Id="R4b706b86b295466b" /><Relationship Type="http://schemas.openxmlformats.org/officeDocument/2006/relationships/slide" Target="/ppt/slides/slide3.xml" Id="Rfdd055333e914a46" /><Relationship Type="http://schemas.openxmlformats.org/officeDocument/2006/relationships/slide" Target="/ppt/slides/slide4.xml" Id="R871d4401ad964e54" /><Relationship Type="http://schemas.openxmlformats.org/officeDocument/2006/relationships/slide" Target="/ppt/slides/slide5.xml" Id="R1fb2e8d796a343dd" /><Relationship Type="http://schemas.openxmlformats.org/officeDocument/2006/relationships/slide" Target="/ppt/slides/slide6.xml" Id="R015055e4fca546da" /><Relationship Type="http://schemas.openxmlformats.org/officeDocument/2006/relationships/slide" Target="/ppt/slides/slide7.xml" Id="R0bffdc06e9d042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bcfc6bd18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09d71fb44822" /><Relationship Type="http://schemas.openxmlformats.org/officeDocument/2006/relationships/theme" Target="/ppt/slideMasters/theme/theme1.xml" Id="R102eb19a2823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2a09d71fb448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d5d8ae417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bc10827b5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572cb3800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5ddd86b9f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c05ee66ec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e31e6e5354d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ff20bf9394c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EXA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−823 297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19 877 502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19 903 951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NARVESTAD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NARVESTAD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Solkollen 20G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50 01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anarvestad@yahoo.no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880 293 672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EXA INVEST AS</a:t>
            </a:r>
          </a:p>
        </p:txBody>
      </p:sp>
    </p:spTree>
  </p:cSld>
  <p:clrMapOvr>
    <a:masterClrMapping xmlns:a="http://schemas.openxmlformats.org/drawingml/2006/main"/>
  </p:clrMapOvr>
</p:sld>
</file>