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a020e2eea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f27ae4bc54804"/>
  </p:sldMasterIdLst>
  <p:sldIdLst>
    <p:sldId xmlns:r="http://schemas.openxmlformats.org/officeDocument/2006/relationships" id="256" r:id="Rd06ec91d80524e4d"/>
    <p:sldId xmlns:r="http://schemas.openxmlformats.org/officeDocument/2006/relationships" id="257" r:id="Rf886539aa14444b9"/>
    <p:sldId xmlns:r="http://schemas.openxmlformats.org/officeDocument/2006/relationships" id="258" r:id="Rddc115472de446b5"/>
    <p:sldId xmlns:r="http://schemas.openxmlformats.org/officeDocument/2006/relationships" id="259" r:id="Re709ac5617d04842"/>
    <p:sldId xmlns:r="http://schemas.openxmlformats.org/officeDocument/2006/relationships" id="260" r:id="R966d986cb04e40d9"/>
    <p:sldId xmlns:r="http://schemas.openxmlformats.org/officeDocument/2006/relationships" id="261" r:id="Ra0d2545471414085"/>
    <p:sldId xmlns:r="http://schemas.openxmlformats.org/officeDocument/2006/relationships" id="262" r:id="R4681463db15c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f27ae4bc54804" /><Relationship Type="http://schemas.openxmlformats.org/officeDocument/2006/relationships/slide" Target="/ppt/slides/slide1.xml" Id="Rd06ec91d80524e4d" /><Relationship Type="http://schemas.openxmlformats.org/officeDocument/2006/relationships/slide" Target="/ppt/slides/slide2.xml" Id="Rf886539aa14444b9" /><Relationship Type="http://schemas.openxmlformats.org/officeDocument/2006/relationships/slide" Target="/ppt/slides/slide3.xml" Id="Rddc115472de446b5" /><Relationship Type="http://schemas.openxmlformats.org/officeDocument/2006/relationships/slide" Target="/ppt/slides/slide4.xml" Id="Re709ac5617d04842" /><Relationship Type="http://schemas.openxmlformats.org/officeDocument/2006/relationships/slide" Target="/ppt/slides/slide5.xml" Id="R966d986cb04e40d9" /><Relationship Type="http://schemas.openxmlformats.org/officeDocument/2006/relationships/slide" Target="/ppt/slides/slide6.xml" Id="Ra0d2545471414085" /><Relationship Type="http://schemas.openxmlformats.org/officeDocument/2006/relationships/slide" Target="/ppt/slides/slide7.xml" Id="R4681463db15c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39f35fd72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fb24bf98435e" /><Relationship Type="http://schemas.openxmlformats.org/officeDocument/2006/relationships/theme" Target="/ppt/slideMasters/theme/theme1.xml" Id="Rec0951486859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bfb24bf98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ba277b2c5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efd92bb0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da185b18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7424dac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70767649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2f9f2cc5f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d9002d634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55 215 920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59 156 116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SKÅR SCHUMANN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Skår Schumann, Rødbrekka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8011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880 337 432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