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3c6030028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41754046e47e8"/>
  </p:sldMasterIdLst>
  <p:sldIdLst>
    <p:sldId xmlns:r="http://schemas.openxmlformats.org/officeDocument/2006/relationships" id="256" r:id="Re740430edd144caf"/>
    <p:sldId xmlns:r="http://schemas.openxmlformats.org/officeDocument/2006/relationships" id="257" r:id="R2e4950b2161d470e"/>
    <p:sldId xmlns:r="http://schemas.openxmlformats.org/officeDocument/2006/relationships" id="258" r:id="Rb97d0fcd37fc4b27"/>
    <p:sldId xmlns:r="http://schemas.openxmlformats.org/officeDocument/2006/relationships" id="259" r:id="Rf3d7cc19b46a49d2"/>
    <p:sldId xmlns:r="http://schemas.openxmlformats.org/officeDocument/2006/relationships" id="260" r:id="R0610232b7b1948e6"/>
    <p:sldId xmlns:r="http://schemas.openxmlformats.org/officeDocument/2006/relationships" id="261" r:id="Rbc4a2742b2d64334"/>
    <p:sldId xmlns:r="http://schemas.openxmlformats.org/officeDocument/2006/relationships" id="262" r:id="R7500a8b3123d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41754046e47e8" /><Relationship Type="http://schemas.openxmlformats.org/officeDocument/2006/relationships/slide" Target="/ppt/slides/slide1.xml" Id="Re740430edd144caf" /><Relationship Type="http://schemas.openxmlformats.org/officeDocument/2006/relationships/slide" Target="/ppt/slides/slide2.xml" Id="R2e4950b2161d470e" /><Relationship Type="http://schemas.openxmlformats.org/officeDocument/2006/relationships/slide" Target="/ppt/slides/slide3.xml" Id="Rb97d0fcd37fc4b27" /><Relationship Type="http://schemas.openxmlformats.org/officeDocument/2006/relationships/slide" Target="/ppt/slides/slide4.xml" Id="Rf3d7cc19b46a49d2" /><Relationship Type="http://schemas.openxmlformats.org/officeDocument/2006/relationships/slide" Target="/ppt/slides/slide5.xml" Id="R0610232b7b1948e6" /><Relationship Type="http://schemas.openxmlformats.org/officeDocument/2006/relationships/slide" Target="/ppt/slides/slide6.xml" Id="Rbc4a2742b2d64334" /><Relationship Type="http://schemas.openxmlformats.org/officeDocument/2006/relationships/slide" Target="/ppt/slides/slide7.xml" Id="R7500a8b3123d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b1d161056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293f0d8e4ead" /><Relationship Type="http://schemas.openxmlformats.org/officeDocument/2006/relationships/theme" Target="/ppt/slideMasters/theme/theme1.xml" Id="R31d7a364cadf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6293f0d8e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ee8da9ab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d2d5478a3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88432dd9c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a6d98aa3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9a80ce33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15f12469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6aa0063e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ETRADE ARCTIC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ETRADE ARCTIC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28 099 065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Leilighetsnummer 17, 4. etasje, Vestregata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880 345 532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