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1947ee75624f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2827385ad74833"/>
  </p:sldMasterIdLst>
  <p:sldIdLst>
    <p:sldId xmlns:r="http://schemas.openxmlformats.org/officeDocument/2006/relationships" id="256" r:id="R6555fde4a5414cde"/>
    <p:sldId xmlns:r="http://schemas.openxmlformats.org/officeDocument/2006/relationships" id="257" r:id="Rd6755fa5b28d497c"/>
    <p:sldId xmlns:r="http://schemas.openxmlformats.org/officeDocument/2006/relationships" id="258" r:id="R573041bb565c4d56"/>
    <p:sldId xmlns:r="http://schemas.openxmlformats.org/officeDocument/2006/relationships" id="259" r:id="Rf61d3642672c490e"/>
    <p:sldId xmlns:r="http://schemas.openxmlformats.org/officeDocument/2006/relationships" id="260" r:id="R9f8f5d40493e4abf"/>
    <p:sldId xmlns:r="http://schemas.openxmlformats.org/officeDocument/2006/relationships" id="261" r:id="R26e51a79764d49a5"/>
    <p:sldId xmlns:r="http://schemas.openxmlformats.org/officeDocument/2006/relationships" id="262" r:id="Rdecd7c0771f048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2827385ad74833" /><Relationship Type="http://schemas.openxmlformats.org/officeDocument/2006/relationships/slide" Target="/ppt/slides/slide1.xml" Id="R6555fde4a5414cde" /><Relationship Type="http://schemas.openxmlformats.org/officeDocument/2006/relationships/slide" Target="/ppt/slides/slide2.xml" Id="Rd6755fa5b28d497c" /><Relationship Type="http://schemas.openxmlformats.org/officeDocument/2006/relationships/slide" Target="/ppt/slides/slide3.xml" Id="R573041bb565c4d56" /><Relationship Type="http://schemas.openxmlformats.org/officeDocument/2006/relationships/slide" Target="/ppt/slides/slide4.xml" Id="Rf61d3642672c490e" /><Relationship Type="http://schemas.openxmlformats.org/officeDocument/2006/relationships/slide" Target="/ppt/slides/slide5.xml" Id="R9f8f5d40493e4abf" /><Relationship Type="http://schemas.openxmlformats.org/officeDocument/2006/relationships/slide" Target="/ppt/slides/slide6.xml" Id="R26e51a79764d49a5" /><Relationship Type="http://schemas.openxmlformats.org/officeDocument/2006/relationships/slide" Target="/ppt/slides/slide7.xml" Id="Rdecd7c0771f048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eb1126c63442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40785da4d4352" /><Relationship Type="http://schemas.openxmlformats.org/officeDocument/2006/relationships/theme" Target="/ppt/slideMasters/theme/theme1.xml" Id="R9afade0e997147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840785da4d43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2fdbade9147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0cab5fcaf46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670c697664d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acfbfb20e4a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80fa3b3a04b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aef5f266e4b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064f278a64e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HASUND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36 621 932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3 863 556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3 170 705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1 363 706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11 968 871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BJØRNULF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01 74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firmapost@hasund.com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880 381 962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HASUND AS</a:t>
            </a:r>
          </a:p>
        </p:txBody>
      </p:sp>
    </p:spTree>
  </p:cSld>
  <p:clrMapOvr>
    <a:masterClrMapping xmlns:a="http://schemas.openxmlformats.org/drawingml/2006/main"/>
  </p:clrMapOvr>
</p:sld>
</file>