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354245180f42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626870ecc34fea"/>
  </p:sldMasterIdLst>
  <p:sldIdLst>
    <p:sldId xmlns:r="http://schemas.openxmlformats.org/officeDocument/2006/relationships" id="256" r:id="Rdaaedf38a8864744"/>
    <p:sldId xmlns:r="http://schemas.openxmlformats.org/officeDocument/2006/relationships" id="257" r:id="Rdc481d100f2b4552"/>
    <p:sldId xmlns:r="http://schemas.openxmlformats.org/officeDocument/2006/relationships" id="258" r:id="Rfc564a7ea8bb4eee"/>
    <p:sldId xmlns:r="http://schemas.openxmlformats.org/officeDocument/2006/relationships" id="259" r:id="R314394d8f7cf41c1"/>
    <p:sldId xmlns:r="http://schemas.openxmlformats.org/officeDocument/2006/relationships" id="260" r:id="R8aa0f8ffc3704534"/>
    <p:sldId xmlns:r="http://schemas.openxmlformats.org/officeDocument/2006/relationships" id="261" r:id="R8462b4192ec445e1"/>
    <p:sldId xmlns:r="http://schemas.openxmlformats.org/officeDocument/2006/relationships" id="262" r:id="R269bbf015ec748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26870ecc34fea" /><Relationship Type="http://schemas.openxmlformats.org/officeDocument/2006/relationships/slide" Target="/ppt/slides/slide1.xml" Id="Rdaaedf38a8864744" /><Relationship Type="http://schemas.openxmlformats.org/officeDocument/2006/relationships/slide" Target="/ppt/slides/slide2.xml" Id="Rdc481d100f2b4552" /><Relationship Type="http://schemas.openxmlformats.org/officeDocument/2006/relationships/slide" Target="/ppt/slides/slide3.xml" Id="Rfc564a7ea8bb4eee" /><Relationship Type="http://schemas.openxmlformats.org/officeDocument/2006/relationships/slide" Target="/ppt/slides/slide4.xml" Id="R314394d8f7cf41c1" /><Relationship Type="http://schemas.openxmlformats.org/officeDocument/2006/relationships/slide" Target="/ppt/slides/slide5.xml" Id="R8aa0f8ffc3704534" /><Relationship Type="http://schemas.openxmlformats.org/officeDocument/2006/relationships/slide" Target="/ppt/slides/slide6.xml" Id="R8462b4192ec445e1" /><Relationship Type="http://schemas.openxmlformats.org/officeDocument/2006/relationships/slide" Target="/ppt/slides/slide7.xml" Id="R269bbf015ec748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f3c63967442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5c602518c4527" /><Relationship Type="http://schemas.openxmlformats.org/officeDocument/2006/relationships/theme" Target="/ppt/slideMasters/theme/theme1.xml" Id="R88c39feaba5849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25c602518c45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7c18a290f48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8236082914f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6d7a69aca4e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a55096c0042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20605fa9e42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3939444564b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bc8174fc640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 JOHANN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JOHANN HOLDING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3 193 175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3 193 175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JOHANN TORGNES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Toftsundet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02 68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880 452 622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JOHANN HOLDING AS</a:t>
            </a:r>
          </a:p>
        </p:txBody>
      </p:sp>
    </p:spTree>
  </p:cSld>
  <p:clrMapOvr>
    <a:masterClrMapping xmlns:a="http://schemas.openxmlformats.org/drawingml/2006/main"/>
  </p:clrMapOvr>
</p:sld>
</file>