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c6ab998ff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4f56ea17144f79"/>
  </p:sldMasterIdLst>
  <p:sldIdLst>
    <p:sldId xmlns:r="http://schemas.openxmlformats.org/officeDocument/2006/relationships" id="256" r:id="Re98f762d4eb249ae"/>
    <p:sldId xmlns:r="http://schemas.openxmlformats.org/officeDocument/2006/relationships" id="257" r:id="Reaf34ca1e2dd4b37"/>
    <p:sldId xmlns:r="http://schemas.openxmlformats.org/officeDocument/2006/relationships" id="258" r:id="R88602f17db0b4ac4"/>
    <p:sldId xmlns:r="http://schemas.openxmlformats.org/officeDocument/2006/relationships" id="259" r:id="R0f2d5e6e45364672"/>
    <p:sldId xmlns:r="http://schemas.openxmlformats.org/officeDocument/2006/relationships" id="260" r:id="R4193b40a134d4b47"/>
    <p:sldId xmlns:r="http://schemas.openxmlformats.org/officeDocument/2006/relationships" id="261" r:id="R0f1d554af1074a8b"/>
    <p:sldId xmlns:r="http://schemas.openxmlformats.org/officeDocument/2006/relationships" id="262" r:id="R5ebc3d2e38694b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f56ea17144f79" /><Relationship Type="http://schemas.openxmlformats.org/officeDocument/2006/relationships/slide" Target="/ppt/slides/slide1.xml" Id="Re98f762d4eb249ae" /><Relationship Type="http://schemas.openxmlformats.org/officeDocument/2006/relationships/slide" Target="/ppt/slides/slide2.xml" Id="Reaf34ca1e2dd4b37" /><Relationship Type="http://schemas.openxmlformats.org/officeDocument/2006/relationships/slide" Target="/ppt/slides/slide3.xml" Id="R88602f17db0b4ac4" /><Relationship Type="http://schemas.openxmlformats.org/officeDocument/2006/relationships/slide" Target="/ppt/slides/slide4.xml" Id="R0f2d5e6e45364672" /><Relationship Type="http://schemas.openxmlformats.org/officeDocument/2006/relationships/slide" Target="/ppt/slides/slide5.xml" Id="R4193b40a134d4b47" /><Relationship Type="http://schemas.openxmlformats.org/officeDocument/2006/relationships/slide" Target="/ppt/slides/slide6.xml" Id="R0f1d554af1074a8b" /><Relationship Type="http://schemas.openxmlformats.org/officeDocument/2006/relationships/slide" Target="/ppt/slides/slide7.xml" Id="R5ebc3d2e38694b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522c7fdd245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9086221f42ba" /><Relationship Type="http://schemas.openxmlformats.org/officeDocument/2006/relationships/theme" Target="/ppt/slideMasters/theme/theme1.xml" Id="R8bcb0d92ce07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29086221f42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1e73e46a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5f7abc0f5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0eb37341b4a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e5b9a79a2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f15902ed945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32b58ce194c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3ff1c3ec0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MTB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MTB EIENDOMSUTVIKLING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−2 505 468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21 748 814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190 211 764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268 624 433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MTB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solveig@mtbgruppen.no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880 629 352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MTB EIENDOMSUTVIKLING AS</a:t>
            </a:r>
          </a:p>
        </p:txBody>
      </p:sp>
    </p:spTree>
  </p:cSld>
  <p:clrMapOvr>
    <a:masterClrMapping xmlns:a="http://schemas.openxmlformats.org/drawingml/2006/main"/>
  </p:clrMapOvr>
</p:sld>
</file>