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b79b1339364b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68475387da4e21"/>
  </p:sldMasterIdLst>
  <p:sldIdLst>
    <p:sldId xmlns:r="http://schemas.openxmlformats.org/officeDocument/2006/relationships" id="256" r:id="R24a24ded5b7248bf"/>
    <p:sldId xmlns:r="http://schemas.openxmlformats.org/officeDocument/2006/relationships" id="257" r:id="R49aaeaa601eb4bd3"/>
    <p:sldId xmlns:r="http://schemas.openxmlformats.org/officeDocument/2006/relationships" id="258" r:id="R5b21e567083d4e96"/>
    <p:sldId xmlns:r="http://schemas.openxmlformats.org/officeDocument/2006/relationships" id="259" r:id="R77df05bcb96a47ca"/>
    <p:sldId xmlns:r="http://schemas.openxmlformats.org/officeDocument/2006/relationships" id="260" r:id="R38bafa7bc3a3454a"/>
    <p:sldId xmlns:r="http://schemas.openxmlformats.org/officeDocument/2006/relationships" id="261" r:id="R577a1609121247a9"/>
    <p:sldId xmlns:r="http://schemas.openxmlformats.org/officeDocument/2006/relationships" id="262" r:id="Reb970658b7ac42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68475387da4e21" /><Relationship Type="http://schemas.openxmlformats.org/officeDocument/2006/relationships/slide" Target="/ppt/slides/slide1.xml" Id="R24a24ded5b7248bf" /><Relationship Type="http://schemas.openxmlformats.org/officeDocument/2006/relationships/slide" Target="/ppt/slides/slide2.xml" Id="R49aaeaa601eb4bd3" /><Relationship Type="http://schemas.openxmlformats.org/officeDocument/2006/relationships/slide" Target="/ppt/slides/slide3.xml" Id="R5b21e567083d4e96" /><Relationship Type="http://schemas.openxmlformats.org/officeDocument/2006/relationships/slide" Target="/ppt/slides/slide4.xml" Id="R77df05bcb96a47ca" /><Relationship Type="http://schemas.openxmlformats.org/officeDocument/2006/relationships/slide" Target="/ppt/slides/slide5.xml" Id="R38bafa7bc3a3454a" /><Relationship Type="http://schemas.openxmlformats.org/officeDocument/2006/relationships/slide" Target="/ppt/slides/slide6.xml" Id="R577a1609121247a9" /><Relationship Type="http://schemas.openxmlformats.org/officeDocument/2006/relationships/slide" Target="/ppt/slides/slide7.xml" Id="Reb970658b7ac42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18a4433ea84e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64414651a4641" /><Relationship Type="http://schemas.openxmlformats.org/officeDocument/2006/relationships/theme" Target="/ppt/slideMasters/theme/theme1.xml" Id="R14cee221c91741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a64414651a46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8c741f64046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765255bc543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b1e484ec547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56314bb534f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5e4a32a594a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e23add80f45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1849b613a46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TMAVI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TMAVI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TMAVI AS ble etablert [år] og holder til i Klæbu.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TMAVI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TMAVI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TMAVI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114 864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660 822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662 495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TMAVI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MERETHE ODDVEI WICKSTRØM SJØLI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SJØLI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TMAVI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Krokvegen 12B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7540 Klæbu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55 54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880 682 962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TMAVI AS</a:t>
            </a:r>
          </a:p>
        </p:txBody>
      </p:sp>
    </p:spTree>
  </p:cSld>
  <p:clrMapOvr>
    <a:masterClrMapping xmlns:a="http://schemas.openxmlformats.org/drawingml/2006/main"/>
  </p:clrMapOvr>
</p:sld>
</file>