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336d5fb03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6442210a84e8f"/>
  </p:sldMasterIdLst>
  <p:sldIdLst>
    <p:sldId xmlns:r="http://schemas.openxmlformats.org/officeDocument/2006/relationships" id="256" r:id="Re0ecc1de3bfd497e"/>
    <p:sldId xmlns:r="http://schemas.openxmlformats.org/officeDocument/2006/relationships" id="257" r:id="R743a453e79c64ba9"/>
    <p:sldId xmlns:r="http://schemas.openxmlformats.org/officeDocument/2006/relationships" id="258" r:id="R401759275a7d4b97"/>
    <p:sldId xmlns:r="http://schemas.openxmlformats.org/officeDocument/2006/relationships" id="259" r:id="R4895bf4100fb4a8e"/>
    <p:sldId xmlns:r="http://schemas.openxmlformats.org/officeDocument/2006/relationships" id="260" r:id="R251d4ff11edd4b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6442210a84e8f" /><Relationship Type="http://schemas.openxmlformats.org/officeDocument/2006/relationships/slide" Target="/ppt/slides/slide1.xml" Id="Re0ecc1de3bfd497e" /><Relationship Type="http://schemas.openxmlformats.org/officeDocument/2006/relationships/slide" Target="/ppt/slides/slide2.xml" Id="R743a453e79c64ba9" /><Relationship Type="http://schemas.openxmlformats.org/officeDocument/2006/relationships/slide" Target="/ppt/slides/slide3.xml" Id="R401759275a7d4b97" /><Relationship Type="http://schemas.openxmlformats.org/officeDocument/2006/relationships/slide" Target="/ppt/slides/slide4.xml" Id="R4895bf4100fb4a8e" /><Relationship Type="http://schemas.openxmlformats.org/officeDocument/2006/relationships/slide" Target="/ppt/slides/slide5.xml" Id="R251d4ff11edd4b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544ff5a7d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031a59544152" /><Relationship Type="http://schemas.openxmlformats.org/officeDocument/2006/relationships/theme" Target="/ppt/slideMasters/theme/theme1.xml" Id="R6e82b7732585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a031a5954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4a898ea80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9acb30a51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e3bd980b2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4765a2dfb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848b3143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