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bc386770ca4d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7c584c9da84972"/>
  </p:sldMasterIdLst>
  <p:sldIdLst>
    <p:sldId xmlns:r="http://schemas.openxmlformats.org/officeDocument/2006/relationships" id="256" r:id="Ra66ece2802ce449b"/>
    <p:sldId xmlns:r="http://schemas.openxmlformats.org/officeDocument/2006/relationships" id="257" r:id="R608f385ffd0149a4"/>
    <p:sldId xmlns:r="http://schemas.openxmlformats.org/officeDocument/2006/relationships" id="258" r:id="R5cb9af636cb44dbd"/>
    <p:sldId xmlns:r="http://schemas.openxmlformats.org/officeDocument/2006/relationships" id="259" r:id="R6a75b426cde84025"/>
    <p:sldId xmlns:r="http://schemas.openxmlformats.org/officeDocument/2006/relationships" id="260" r:id="R29c38fec8605464b"/>
    <p:sldId xmlns:r="http://schemas.openxmlformats.org/officeDocument/2006/relationships" id="261" r:id="R87773efe9ed94c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7c584c9da84972" /><Relationship Type="http://schemas.openxmlformats.org/officeDocument/2006/relationships/slide" Target="/ppt/slides/slide1.xml" Id="Ra66ece2802ce449b" /><Relationship Type="http://schemas.openxmlformats.org/officeDocument/2006/relationships/slide" Target="/ppt/slides/slide2.xml" Id="R608f385ffd0149a4" /><Relationship Type="http://schemas.openxmlformats.org/officeDocument/2006/relationships/slide" Target="/ppt/slides/slide3.xml" Id="R5cb9af636cb44dbd" /><Relationship Type="http://schemas.openxmlformats.org/officeDocument/2006/relationships/slide" Target="/ppt/slides/slide4.xml" Id="R6a75b426cde84025" /><Relationship Type="http://schemas.openxmlformats.org/officeDocument/2006/relationships/slide" Target="/ppt/slides/slide5.xml" Id="R29c38fec8605464b" /><Relationship Type="http://schemas.openxmlformats.org/officeDocument/2006/relationships/slide" Target="/ppt/slides/slide6.xml" Id="R87773efe9ed94c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a7e443fc0948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64f9490384b31" /><Relationship Type="http://schemas.openxmlformats.org/officeDocument/2006/relationships/theme" Target="/ppt/slideMasters/theme/theme1.xml" Id="Rb406bd5d3af942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364f9490384b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7af38180d43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9c593d23343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a7360560944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a7c886fbd43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fc0cf7a664a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9331c381546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STORØ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Bertheus Normanns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8530 Bjerkvik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hestoro@online.no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880 856 472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