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508bffa72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6be5d5e984a0b"/>
  </p:sldMasterIdLst>
  <p:sldIdLst>
    <p:sldId xmlns:r="http://schemas.openxmlformats.org/officeDocument/2006/relationships" id="256" r:id="Rf6ac00a73a344460"/>
    <p:sldId xmlns:r="http://schemas.openxmlformats.org/officeDocument/2006/relationships" id="257" r:id="R1eeafa29ded94347"/>
    <p:sldId xmlns:r="http://schemas.openxmlformats.org/officeDocument/2006/relationships" id="258" r:id="Rb440ff6098044a4c"/>
    <p:sldId xmlns:r="http://schemas.openxmlformats.org/officeDocument/2006/relationships" id="259" r:id="R15d8fca2b6e74a19"/>
    <p:sldId xmlns:r="http://schemas.openxmlformats.org/officeDocument/2006/relationships" id="260" r:id="R4c8de86bc3704dea"/>
    <p:sldId xmlns:r="http://schemas.openxmlformats.org/officeDocument/2006/relationships" id="261" r:id="R8172c56fedc4403f"/>
    <p:sldId xmlns:r="http://schemas.openxmlformats.org/officeDocument/2006/relationships" id="262" r:id="R3a77fb1d7896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6be5d5e984a0b" /><Relationship Type="http://schemas.openxmlformats.org/officeDocument/2006/relationships/slide" Target="/ppt/slides/slide1.xml" Id="Rf6ac00a73a344460" /><Relationship Type="http://schemas.openxmlformats.org/officeDocument/2006/relationships/slide" Target="/ppt/slides/slide2.xml" Id="R1eeafa29ded94347" /><Relationship Type="http://schemas.openxmlformats.org/officeDocument/2006/relationships/slide" Target="/ppt/slides/slide3.xml" Id="Rb440ff6098044a4c" /><Relationship Type="http://schemas.openxmlformats.org/officeDocument/2006/relationships/slide" Target="/ppt/slides/slide4.xml" Id="R15d8fca2b6e74a19" /><Relationship Type="http://schemas.openxmlformats.org/officeDocument/2006/relationships/slide" Target="/ppt/slides/slide5.xml" Id="R4c8de86bc3704dea" /><Relationship Type="http://schemas.openxmlformats.org/officeDocument/2006/relationships/slide" Target="/ppt/slides/slide6.xml" Id="R8172c56fedc4403f" /><Relationship Type="http://schemas.openxmlformats.org/officeDocument/2006/relationships/slide" Target="/ppt/slides/slide7.xml" Id="R3a77fb1d7896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377e2be76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0ae30be84aaf" /><Relationship Type="http://schemas.openxmlformats.org/officeDocument/2006/relationships/theme" Target="/ppt/slideMasters/theme/theme1.xml" Id="Re3112391b69d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00ae30be8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e83b2d416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c0185600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0237d972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59346ef7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a876ca16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71c02ef07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90e1d4a4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